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theme/theme6.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7.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7" r:id="rId2"/>
    <p:sldMasterId id="2147483653" r:id="rId3"/>
    <p:sldMasterId id="2147483698" r:id="rId4"/>
    <p:sldMasterId id="2147483710" r:id="rId5"/>
    <p:sldMasterId id="2147483712" r:id="rId6"/>
    <p:sldMasterId id="2147483714" r:id="rId7"/>
    <p:sldMasterId id="2147483727" r:id="rId8"/>
    <p:sldMasterId id="2147483730" r:id="rId9"/>
  </p:sldMasterIdLst>
  <p:notesMasterIdLst>
    <p:notesMasterId r:id="rId17"/>
  </p:notesMasterIdLst>
  <p:handoutMasterIdLst>
    <p:handoutMasterId r:id="rId18"/>
  </p:handoutMasterIdLst>
  <p:sldIdLst>
    <p:sldId id="257" r:id="rId10"/>
    <p:sldId id="256" r:id="rId11"/>
    <p:sldId id="261" r:id="rId12"/>
    <p:sldId id="259" r:id="rId13"/>
    <p:sldId id="262" r:id="rId14"/>
    <p:sldId id="263" r:id="rId15"/>
    <p:sldId id="264" r:id="rId16"/>
  </p:sldIdLst>
  <p:sldSz cx="43891200" cy="32918400"/>
  <p:notesSz cx="6858000" cy="9144000"/>
  <p:defaultText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18">
          <p15:clr>
            <a:srgbClr val="A4A3A4"/>
          </p15:clr>
        </p15:guide>
        <p15:guide id="2" orient="horz" pos="288">
          <p15:clr>
            <a:srgbClr val="A4A3A4"/>
          </p15:clr>
        </p15:guide>
        <p15:guide id="3" orient="horz" pos="20160">
          <p15:clr>
            <a:srgbClr val="A4A3A4"/>
          </p15:clr>
        </p15:guide>
        <p15:guide id="4" orient="horz">
          <p15:clr>
            <a:srgbClr val="A4A3A4"/>
          </p15:clr>
        </p15:guide>
        <p15:guide id="5" pos="581">
          <p15:clr>
            <a:srgbClr val="A4A3A4"/>
          </p15:clr>
        </p15:guide>
        <p15:guide id="6" pos="27069">
          <p15:clr>
            <a:srgbClr val="A4A3A4"/>
          </p15:clr>
        </p15:guide>
        <p15:guide id="7" pos="2074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KOTOULAS" initials="AK" lastIdx="2" clrIdx="0"/>
  <p:cmAuthor id="1" name="A.KOTOULAS" initials="HELP" lastIdx="1" clrIdx="1"/>
  <p:cmAuthor id="2" name="A.KOTOULAS" initials="HELP - " lastIdx="1" clrIdx="2"/>
  <p:cmAuthor id="3" name="PosterPresentations.com - 510.649.3001" initials="HELP - "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5FA"/>
    <a:srgbClr val="CDD2DE"/>
    <a:srgbClr val="E3E9E5"/>
    <a:srgbClr val="EAEAE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81" autoAdjust="0"/>
    <p:restoredTop sz="86406" autoAdjust="0"/>
  </p:normalViewPr>
  <p:slideViewPr>
    <p:cSldViewPr snapToGrid="0" snapToObjects="1" showGuides="1">
      <p:cViewPr>
        <p:scale>
          <a:sx n="51" d="100"/>
          <a:sy n="51" d="100"/>
        </p:scale>
        <p:origin x="-728" y="144"/>
      </p:cViewPr>
      <p:guideLst>
        <p:guide orient="horz" pos="3318"/>
        <p:guide orient="horz" pos="288"/>
        <p:guide orient="horz" pos="20160"/>
        <p:guide orient="horz"/>
        <p:guide pos="581"/>
        <p:guide pos="27069"/>
        <p:guide pos="20741"/>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snapToObjects="1" showGuides="1">
      <p:cViewPr varScale="1">
        <p:scale>
          <a:sx n="142" d="100"/>
          <a:sy n="142" d="100"/>
        </p:scale>
        <p:origin x="3728" y="19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158C5BC-9A70-462C-B28D-9600239EAC64}" type="datetimeFigureOut">
              <a:rPr lang="en-US" smtClean="0"/>
              <a:pPr/>
              <a:t>5/15/23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9C131B7-05CA-4AEE-9267-6D0ED4DC84F3}" type="slidenum">
              <a:rPr lang="en-US" smtClean="0"/>
              <a:pPr/>
              <a:t>‹#›</a:t>
            </a:fld>
            <a:endParaRPr lang="en-US"/>
          </a:p>
        </p:txBody>
      </p:sp>
    </p:spTree>
    <p:extLst>
      <p:ext uri="{BB962C8B-B14F-4D97-AF65-F5344CB8AC3E}">
        <p14:creationId xmlns:p14="http://schemas.microsoft.com/office/powerpoint/2010/main" val="39740682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CC2317-6751-4CD4-9995-8782DD78E936}" type="datetimeFigureOut">
              <a:rPr lang="en-US" smtClean="0"/>
              <a:pPr/>
              <a:t>5/15/23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A1A87D-CAF7-4BDC-A0D3-C0DBEDE81619}" type="slidenum">
              <a:rPr lang="en-US" smtClean="0"/>
              <a:pPr/>
              <a:t>‹#›</a:t>
            </a:fld>
            <a:endParaRPr lang="en-US" dirty="0"/>
          </a:p>
        </p:txBody>
      </p:sp>
    </p:spTree>
    <p:extLst>
      <p:ext uri="{BB962C8B-B14F-4D97-AF65-F5344CB8AC3E}">
        <p14:creationId xmlns:p14="http://schemas.microsoft.com/office/powerpoint/2010/main" val="2414637987"/>
      </p:ext>
    </p:extLst>
  </p:cSld>
  <p:clrMap bg1="lt1" tx1="dk1" bg2="lt2" tx2="dk2" accent1="accent1" accent2="accent2" accent3="accent3" accent4="accent4" accent5="accent5" accent6="accent6" hlink="hlink" folHlink="folHlink"/>
  <p:notesStyle>
    <a:lvl1pPr marL="0" algn="l" defTabSz="4388900" rtl="0" eaLnBrk="1" latinLnBrk="0" hangingPunct="1">
      <a:defRPr sz="5800" kern="1200">
        <a:solidFill>
          <a:schemeClr val="tx1"/>
        </a:solidFill>
        <a:latin typeface="+mn-lt"/>
        <a:ea typeface="+mn-ea"/>
        <a:cs typeface="+mn-cs"/>
      </a:defRPr>
    </a:lvl1pPr>
    <a:lvl2pPr marL="2194451" algn="l" defTabSz="4388900" rtl="0" eaLnBrk="1" latinLnBrk="0" hangingPunct="1">
      <a:defRPr sz="5800" kern="1200">
        <a:solidFill>
          <a:schemeClr val="tx1"/>
        </a:solidFill>
        <a:latin typeface="+mn-lt"/>
        <a:ea typeface="+mn-ea"/>
        <a:cs typeface="+mn-cs"/>
      </a:defRPr>
    </a:lvl2pPr>
    <a:lvl3pPr marL="4388900" algn="l" defTabSz="4388900" rtl="0" eaLnBrk="1" latinLnBrk="0" hangingPunct="1">
      <a:defRPr sz="5800" kern="1200">
        <a:solidFill>
          <a:schemeClr val="tx1"/>
        </a:solidFill>
        <a:latin typeface="+mn-lt"/>
        <a:ea typeface="+mn-ea"/>
        <a:cs typeface="+mn-cs"/>
      </a:defRPr>
    </a:lvl3pPr>
    <a:lvl4pPr marL="6583351" algn="l" defTabSz="4388900" rtl="0" eaLnBrk="1" latinLnBrk="0" hangingPunct="1">
      <a:defRPr sz="5800" kern="1200">
        <a:solidFill>
          <a:schemeClr val="tx1"/>
        </a:solidFill>
        <a:latin typeface="+mn-lt"/>
        <a:ea typeface="+mn-ea"/>
        <a:cs typeface="+mn-cs"/>
      </a:defRPr>
    </a:lvl4pPr>
    <a:lvl5pPr marL="8777801" algn="l" defTabSz="4388900" rtl="0" eaLnBrk="1" latinLnBrk="0" hangingPunct="1">
      <a:defRPr sz="5800" kern="1200">
        <a:solidFill>
          <a:schemeClr val="tx1"/>
        </a:solidFill>
        <a:latin typeface="+mn-lt"/>
        <a:ea typeface="+mn-ea"/>
        <a:cs typeface="+mn-cs"/>
      </a:defRPr>
    </a:lvl5pPr>
    <a:lvl6pPr marL="10972252" algn="l" defTabSz="4388900" rtl="0" eaLnBrk="1" latinLnBrk="0" hangingPunct="1">
      <a:defRPr sz="5800" kern="1200">
        <a:solidFill>
          <a:schemeClr val="tx1"/>
        </a:solidFill>
        <a:latin typeface="+mn-lt"/>
        <a:ea typeface="+mn-ea"/>
        <a:cs typeface="+mn-cs"/>
      </a:defRPr>
    </a:lvl6pPr>
    <a:lvl7pPr marL="13166703" algn="l" defTabSz="4388900" rtl="0" eaLnBrk="1" latinLnBrk="0" hangingPunct="1">
      <a:defRPr sz="5800" kern="1200">
        <a:solidFill>
          <a:schemeClr val="tx1"/>
        </a:solidFill>
        <a:latin typeface="+mn-lt"/>
        <a:ea typeface="+mn-ea"/>
        <a:cs typeface="+mn-cs"/>
      </a:defRPr>
    </a:lvl7pPr>
    <a:lvl8pPr marL="15361152" algn="l" defTabSz="4388900" rtl="0" eaLnBrk="1" latinLnBrk="0" hangingPunct="1">
      <a:defRPr sz="5800" kern="1200">
        <a:solidFill>
          <a:schemeClr val="tx1"/>
        </a:solidFill>
        <a:latin typeface="+mn-lt"/>
        <a:ea typeface="+mn-ea"/>
        <a:cs typeface="+mn-cs"/>
      </a:defRPr>
    </a:lvl8pPr>
    <a:lvl9pPr marL="17555603" algn="l" defTabSz="4388900" rtl="0" eaLnBrk="1" latinLnBrk="0" hangingPunct="1">
      <a:defRPr sz="5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marL="0" marR="0">
              <a:lnSpc>
                <a:spcPct val="115000"/>
              </a:lnSpc>
              <a:spcBef>
                <a:spcPts val="0"/>
              </a:spcBef>
              <a:spcAft>
                <a:spcPts val="0"/>
              </a:spcAft>
            </a:pPr>
            <a:r>
              <a:rPr lang="en-US" sz="1500" b="1" dirty="0">
                <a:effectLst/>
                <a:latin typeface="Calibri" panose="020F0502020204030204" pitchFamily="34" charset="0"/>
                <a:ea typeface="Times New Roman" panose="02020603050405020304" pitchFamily="18" charset="0"/>
                <a:cs typeface="Times New Roman" panose="02020603050405020304" pitchFamily="18" charset="0"/>
              </a:rPr>
              <a:t>Team 1: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The One and Only</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500" b="1" dirty="0">
                <a:effectLst/>
                <a:latin typeface="Calibri" panose="020F0502020204030204" pitchFamily="34" charset="0"/>
                <a:ea typeface="Times New Roman" panose="02020603050405020304" pitchFamily="18" charset="0"/>
                <a:cs typeface="Times New Roman" panose="02020603050405020304" pitchFamily="18" charset="0"/>
              </a:rPr>
              <a:t>Team Members: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Christian Conboy, Sam Easterling, Haley Harless, Emma Meeks, Joshua </a:t>
            </a:r>
            <a:r>
              <a:rPr lang="en-US" sz="1500" dirty="0" err="1">
                <a:effectLst/>
                <a:latin typeface="Calibri" panose="020F0502020204030204" pitchFamily="34" charset="0"/>
                <a:ea typeface="Times New Roman" panose="02020603050405020304" pitchFamily="18" charset="0"/>
                <a:cs typeface="Times New Roman" panose="02020603050405020304" pitchFamily="18" charset="0"/>
              </a:rPr>
              <a:t>Picott</a:t>
            </a: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 Savannah Street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500" b="1" dirty="0">
                <a:effectLst/>
                <a:latin typeface="Calibri" panose="020F0502020204030204" pitchFamily="34" charset="0"/>
                <a:ea typeface="Times New Roman" panose="02020603050405020304" pitchFamily="18" charset="0"/>
                <a:cs typeface="Times New Roman" panose="02020603050405020304" pitchFamily="18" charset="0"/>
              </a:rPr>
              <a:t>Introduction:</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itchFamily="2" charset="2"/>
              <a:buChar char=""/>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Bonnie Plants provided sales and demographic data from purchases at Lowe’s and The Home Depot from the past two years.</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itchFamily="2" charset="2"/>
              <a:buChar char=""/>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Analyzed this data to provide valuable insights for Bonnie Plants.</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 	We decided to pursue the following three business questions:</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indent="457200">
              <a:lnSpc>
                <a:spcPct val="115000"/>
              </a:lnSpc>
              <a:spcBef>
                <a:spcPts val="0"/>
              </a:spcBef>
              <a:spcAft>
                <a:spcPts val="0"/>
              </a:spcAft>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1. Correlation between foot traffic and sales</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indent="457200">
              <a:lnSpc>
                <a:spcPct val="115000"/>
              </a:lnSpc>
              <a:spcBef>
                <a:spcPts val="0"/>
              </a:spcBef>
              <a:spcAft>
                <a:spcPts val="0"/>
              </a:spcAft>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2. Grouping of stores based on sales levels</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indent="457200">
              <a:lnSpc>
                <a:spcPct val="115000"/>
              </a:lnSpc>
              <a:spcBef>
                <a:spcPts val="0"/>
              </a:spcBef>
              <a:spcAft>
                <a:spcPts val="0"/>
              </a:spcAft>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3. Comparing the effects of demographics on Lowe’s v. Home Depot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indent="457200">
              <a:lnSpc>
                <a:spcPct val="115000"/>
              </a:lnSpc>
              <a:spcBef>
                <a:spcPts val="0"/>
              </a:spcBef>
              <a:spcAft>
                <a:spcPts val="0"/>
              </a:spcAft>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500" b="1" dirty="0">
                <a:effectLst/>
                <a:latin typeface="Calibri" panose="020F0502020204030204" pitchFamily="34" charset="0"/>
                <a:ea typeface="Times New Roman" panose="02020603050405020304" pitchFamily="18" charset="0"/>
                <a:cs typeface="Times New Roman" panose="02020603050405020304" pitchFamily="18" charset="0"/>
              </a:rPr>
              <a:t>Average Sales &amp; Foot Traffic for Home Depot: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itchFamily="2" charset="2"/>
              <a:buChar char=""/>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The scatter plot shows that foot traffic has a stronger correlation with </a:t>
            </a:r>
            <a:r>
              <a:rPr lang="en-US" sz="1500" dirty="0" err="1">
                <a:effectLst/>
                <a:latin typeface="Calibri" panose="020F0502020204030204" pitchFamily="34" charset="0"/>
                <a:ea typeface="Times New Roman" panose="02020603050405020304" pitchFamily="18" charset="0"/>
                <a:cs typeface="Times New Roman" panose="02020603050405020304" pitchFamily="18" charset="0"/>
              </a:rPr>
              <a:t>average_sales</a:t>
            </a: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 for “High” selling store types.</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500" b="1" dirty="0">
                <a:effectLst/>
                <a:latin typeface="Calibri" panose="020F0502020204030204" pitchFamily="34" charset="0"/>
                <a:ea typeface="Times New Roman" panose="02020603050405020304" pitchFamily="18" charset="0"/>
                <a:cs typeface="Times New Roman" panose="02020603050405020304" pitchFamily="18" charset="0"/>
              </a:rPr>
              <a:t>Correlations between Two Education Status’s and Poverty </a:t>
            </a:r>
            <a:r>
              <a:rPr lang="en-US" sz="1500" b="1" dirty="0" err="1">
                <a:effectLst/>
                <a:latin typeface="Calibri" panose="020F0502020204030204" pitchFamily="34" charset="0"/>
                <a:ea typeface="Times New Roman" panose="02020603050405020304" pitchFamily="18" charset="0"/>
                <a:cs typeface="Times New Roman" panose="02020603050405020304" pitchFamily="18" charset="0"/>
              </a:rPr>
              <a:t>Corrletation</a:t>
            </a:r>
            <a:r>
              <a:rPr lang="en-US" sz="1500" b="1" dirty="0">
                <a:effectLst/>
                <a:latin typeface="Calibri" panose="020F0502020204030204" pitchFamily="34" charset="0"/>
                <a:ea typeface="Times New Roman" panose="02020603050405020304" pitchFamily="18" charset="0"/>
                <a:cs typeface="Times New Roman" panose="02020603050405020304" pitchFamily="18" charset="0"/>
              </a:rPr>
              <a:t> for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500" b="1" dirty="0">
                <a:effectLst/>
                <a:latin typeface="Calibri" panose="020F0502020204030204" pitchFamily="34" charset="0"/>
                <a:ea typeface="Times New Roman" panose="02020603050405020304" pitchFamily="18" charset="0"/>
                <a:cs typeface="Times New Roman" panose="02020603050405020304" pitchFamily="18" charset="0"/>
              </a:rPr>
              <a:t>Home Depot: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itchFamily="2" charset="2"/>
              <a:buChar char=""/>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The scatter plot shows that having an advanced degree and households above poverty are two variables that have strong positive correlations to sales for Home Depot.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500" b="1" dirty="0">
                <a:effectLst/>
                <a:latin typeface="Calibri" panose="020F0502020204030204" pitchFamily="34" charset="0"/>
                <a:ea typeface="Times New Roman" panose="02020603050405020304" pitchFamily="18" charset="0"/>
                <a:cs typeface="Times New Roman" panose="02020603050405020304" pitchFamily="18" charset="0"/>
              </a:rPr>
              <a:t>Average Sales &amp; Foot Traffic for Lowe’s:</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itchFamily="2" charset="2"/>
              <a:buChar char=""/>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The scatter plot shows that foot traffic has stronger correlation with </a:t>
            </a:r>
            <a:r>
              <a:rPr lang="en-US" sz="1500" dirty="0" err="1">
                <a:effectLst/>
                <a:latin typeface="Calibri" panose="020F0502020204030204" pitchFamily="34" charset="0"/>
                <a:ea typeface="Times New Roman" panose="02020603050405020304" pitchFamily="18" charset="0"/>
                <a:cs typeface="Times New Roman" panose="02020603050405020304" pitchFamily="18" charset="0"/>
              </a:rPr>
              <a:t>average_sales</a:t>
            </a: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 for “High” selling store types.</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500" b="1" dirty="0">
                <a:effectLst/>
                <a:latin typeface="Calibri" panose="020F0502020204030204" pitchFamily="34" charset="0"/>
                <a:ea typeface="Times New Roman" panose="02020603050405020304" pitchFamily="18" charset="0"/>
                <a:cs typeface="Times New Roman" panose="02020603050405020304" pitchFamily="18" charset="0"/>
              </a:rPr>
              <a:t>Poverty Correlation and Snap vs. </a:t>
            </a:r>
            <a:r>
              <a:rPr lang="en-US" sz="1500" b="1" dirty="0" err="1">
                <a:effectLst/>
                <a:latin typeface="Calibri" panose="020F0502020204030204" pitchFamily="34" charset="0"/>
                <a:ea typeface="Times New Roman" panose="02020603050405020304" pitchFamily="18" charset="0"/>
                <a:cs typeface="Times New Roman" panose="02020603050405020304" pitchFamily="18" charset="0"/>
              </a:rPr>
              <a:t>NonSnap</a:t>
            </a:r>
            <a:r>
              <a:rPr lang="en-US" sz="1500" b="1" dirty="0">
                <a:effectLst/>
                <a:latin typeface="Calibri" panose="020F0502020204030204" pitchFamily="34" charset="0"/>
                <a:ea typeface="Times New Roman" panose="02020603050405020304" pitchFamily="18" charset="0"/>
                <a:cs typeface="Times New Roman" panose="02020603050405020304" pitchFamily="18" charset="0"/>
              </a:rPr>
              <a:t> Average Sales Correlation:</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itchFamily="2" charset="2"/>
              <a:buChar char=""/>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The scatter plot shows that households above poverty and subsequently non-Snap households have positive correlations to sales for Lowe’s.</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500" b="1" dirty="0">
                <a:effectLst/>
                <a:latin typeface="Calibri" panose="020F0502020204030204" pitchFamily="34" charset="0"/>
                <a:ea typeface="Times New Roman" panose="02020603050405020304" pitchFamily="18" charset="0"/>
                <a:cs typeface="Times New Roman" panose="02020603050405020304" pitchFamily="18" charset="0"/>
              </a:rPr>
              <a:t>Conclusions:</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There’s different demographics buying Bonnie Plants at Home Depot &amp; Lowe’s</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500" u="sng" dirty="0">
                <a:effectLst/>
                <a:latin typeface="Calibri" panose="020F0502020204030204" pitchFamily="34" charset="0"/>
                <a:ea typeface="Times New Roman" panose="02020603050405020304" pitchFamily="18" charset="0"/>
                <a:cs typeface="Times New Roman" panose="02020603050405020304" pitchFamily="18" charset="0"/>
              </a:rPr>
              <a:t>Home Depot</a:t>
            </a: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 booming with confidence, young city silos, advanced degree (non-execs, non-specialty profession), information industry</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500" u="sng" dirty="0">
                <a:effectLst/>
                <a:latin typeface="Calibri" panose="020F0502020204030204" pitchFamily="34" charset="0"/>
                <a:ea typeface="Times New Roman" panose="02020603050405020304" pitchFamily="18" charset="0"/>
                <a:cs typeface="Times New Roman" panose="02020603050405020304" pitchFamily="18" charset="0"/>
              </a:rPr>
              <a:t>Lowe’s</a:t>
            </a: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 power-elite, not in poverty, promising families</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itchFamily="2" charset="2"/>
              <a:buChar char=""/>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Bonnie Plants should approach marketing for these two retailers differently</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itchFamily="2" charset="2"/>
              <a:buChar char=""/>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Bonnie Plants should perform similar analysis for online purchases</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itchFamily="2" charset="2"/>
              <a:buChar char=""/>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Consider collecting data on placement of product on store floor, individual product sales, and customer satisfaction to have a more well-rounded understanding of Bonnie Plants’ customers</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6A1A87D-CAF7-4BDC-A0D3-C0DBEDE81619}" type="slidenum">
              <a:rPr lang="en-US" smtClean="0"/>
              <a:pPr/>
              <a:t>1</a:t>
            </a:fld>
            <a:endParaRPr lang="en-US" dirty="0"/>
          </a:p>
        </p:txBody>
      </p:sp>
    </p:spTree>
    <p:extLst>
      <p:ext uri="{BB962C8B-B14F-4D97-AF65-F5344CB8AC3E}">
        <p14:creationId xmlns:p14="http://schemas.microsoft.com/office/powerpoint/2010/main" val="2456271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defPPr>
              <a:defRPr kern="1200"/>
            </a:defPPr>
            <a:lvl1pPr eaLnBrk="0" hangingPunct="0">
              <a:defRPr sz="3000">
                <a:solidFill>
                  <a:schemeClr val="tx1"/>
                </a:solidFill>
                <a:latin typeface="Arial"/>
              </a:defRPr>
            </a:lvl1pPr>
            <a:lvl2pPr marL="742950" indent="-285750" eaLnBrk="0" hangingPunct="0">
              <a:defRPr sz="3000">
                <a:solidFill>
                  <a:schemeClr val="tx1"/>
                </a:solidFill>
                <a:latin typeface="Arial"/>
              </a:defRPr>
            </a:lvl2pPr>
            <a:lvl3pPr marL="1143000" indent="-228600" eaLnBrk="0" hangingPunct="0">
              <a:defRPr sz="3000">
                <a:solidFill>
                  <a:schemeClr val="tx1"/>
                </a:solidFill>
                <a:latin typeface="Arial"/>
              </a:defRPr>
            </a:lvl3pPr>
            <a:lvl4pPr marL="1600200" indent="-228600" eaLnBrk="0" hangingPunct="0">
              <a:defRPr sz="3000">
                <a:solidFill>
                  <a:schemeClr val="tx1"/>
                </a:solidFill>
                <a:latin typeface="Arial"/>
              </a:defRPr>
            </a:lvl4pPr>
            <a:lvl5pPr marL="2057400" indent="-228600" eaLnBrk="0" hangingPunct="0">
              <a:defRPr sz="3000">
                <a:solidFill>
                  <a:schemeClr val="tx1"/>
                </a:solidFill>
                <a:latin typeface="Arial"/>
              </a:defRPr>
            </a:lvl5pPr>
            <a:lvl6pPr marL="2514600" indent="-228600" eaLnBrk="0" fontAlgn="base" hangingPunct="0">
              <a:spcBef>
                <a:spcPct val="0"/>
              </a:spcBef>
              <a:spcAft>
                <a:spcPct val="0"/>
              </a:spcAft>
              <a:defRPr sz="3000">
                <a:solidFill>
                  <a:schemeClr val="tx1"/>
                </a:solidFill>
                <a:latin typeface="Arial"/>
              </a:defRPr>
            </a:lvl6pPr>
            <a:lvl7pPr marL="2971800" indent="-228600" eaLnBrk="0" fontAlgn="base" hangingPunct="0">
              <a:spcBef>
                <a:spcPct val="0"/>
              </a:spcBef>
              <a:spcAft>
                <a:spcPct val="0"/>
              </a:spcAft>
              <a:defRPr sz="3000">
                <a:solidFill>
                  <a:schemeClr val="tx1"/>
                </a:solidFill>
                <a:latin typeface="Arial"/>
              </a:defRPr>
            </a:lvl7pPr>
            <a:lvl8pPr marL="3429000" indent="-228600" eaLnBrk="0" fontAlgn="base" hangingPunct="0">
              <a:spcBef>
                <a:spcPct val="0"/>
              </a:spcBef>
              <a:spcAft>
                <a:spcPct val="0"/>
              </a:spcAft>
              <a:defRPr sz="3000">
                <a:solidFill>
                  <a:schemeClr val="tx1"/>
                </a:solidFill>
                <a:latin typeface="Arial"/>
              </a:defRPr>
            </a:lvl8pPr>
            <a:lvl9pPr marL="3886200" indent="-228600" eaLnBrk="0" fontAlgn="base" hangingPunct="0">
              <a:spcBef>
                <a:spcPct val="0"/>
              </a:spcBef>
              <a:spcAft>
                <a:spcPct val="0"/>
              </a:spcAft>
              <a:defRPr sz="3000">
                <a:solidFill>
                  <a:schemeClr val="tx1"/>
                </a:solidFill>
                <a:latin typeface="Arial"/>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5E13FED-D575-44BD-985D-CE780F31FB99}" type="slidenum">
              <a:rPr kumimoji="0" lang="en-US" sz="1200" b="0" i="0" u="none" strike="noStrike" kern="1200" cap="none" spc="0" normalizeH="0" baseline="0" noProof="0" smtClean="0">
                <a:ln>
                  <a:noFill/>
                </a:ln>
                <a:solidFill>
                  <a:srgbClr val="000000"/>
                </a:solidFill>
                <a:effectLst/>
                <a:uLnTx/>
                <a:uFillTx/>
                <a:latin typeface="Arial"/>
                <a:cs typeface="Arial"/>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Arial"/>
              <a:cs typeface="Arial"/>
            </a:endParaRPr>
          </a:p>
        </p:txBody>
      </p:sp>
      <p:sp>
        <p:nvSpPr>
          <p:cNvPr id="4099" name="Rectangle 2"/>
          <p:cNvSpPr>
            <a:spLocks noGrp="1" noRot="1" noChangeAspect="1" noChangeArrowheads="1" noTextEdit="1"/>
          </p:cNvSpPr>
          <p:nvPr>
            <p:ph type="sldImg"/>
          </p:nvPr>
        </p:nvSpPr>
        <p:spPr/>
      </p:sp>
      <p:sp>
        <p:nvSpPr>
          <p:cNvPr id="4100" name="Rectangle 3"/>
          <p:cNvSpPr>
            <a:spLocks noGrp="1" noChangeArrowheads="1"/>
          </p:cNvSpPr>
          <p:nvPr>
            <p:ph type="body" idx="1"/>
          </p:nvPr>
        </p:nvSpPr>
        <p:spPr>
          <a:noFill/>
        </p:spPr>
        <p:txBody>
          <a:bodyPr>
            <a:normAutofit fontScale="47500" lnSpcReduction="20000"/>
          </a:bodyPr>
          <a:lstStyle>
            <a:defPPr>
              <a:defRPr kern="1200"/>
            </a:defPPr>
          </a:lstStyle>
          <a:p>
            <a:pPr marL="0" marR="0">
              <a:lnSpc>
                <a:spcPct val="115000"/>
              </a:lnSpc>
              <a:spcBef>
                <a:spcPts val="0"/>
              </a:spcBef>
              <a:spcAft>
                <a:spcPts val="0"/>
              </a:spcAft>
            </a:pPr>
            <a:r>
              <a:rPr lang="en-US" sz="1500" b="1" dirty="0">
                <a:effectLst/>
                <a:latin typeface="Calibri" panose="020F0502020204030204" pitchFamily="34" charset="0"/>
                <a:ea typeface="Times New Roman" panose="02020603050405020304" pitchFamily="18" charset="0"/>
                <a:cs typeface="Times New Roman" panose="02020603050405020304" pitchFamily="18" charset="0"/>
              </a:rPr>
              <a:t>Team 2:</a:t>
            </a: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Model Behavior</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500" b="1" dirty="0">
                <a:effectLst/>
                <a:latin typeface="Calibri" panose="020F0502020204030204" pitchFamily="34" charset="0"/>
                <a:ea typeface="Times New Roman" panose="02020603050405020304" pitchFamily="18" charset="0"/>
                <a:cs typeface="Times New Roman" panose="02020603050405020304" pitchFamily="18" charset="0"/>
              </a:rPr>
              <a:t>Team Members:</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 Matthew Myers, Chris Cox, Grace Turney, Alex Hamm, Nick </a:t>
            </a:r>
            <a:r>
              <a:rPr lang="en-US" sz="1500" dirty="0" err="1">
                <a:effectLst/>
                <a:latin typeface="Calibri" panose="020F0502020204030204" pitchFamily="34" charset="0"/>
                <a:ea typeface="Times New Roman" panose="02020603050405020304" pitchFamily="18" charset="0"/>
                <a:cs typeface="Times New Roman" panose="02020603050405020304" pitchFamily="18" charset="0"/>
              </a:rPr>
              <a:t>Knautz</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500" b="1" dirty="0">
                <a:effectLst/>
                <a:latin typeface="Calibri" panose="020F0502020204030204" pitchFamily="34" charset="0"/>
                <a:ea typeface="Times New Roman" panose="02020603050405020304" pitchFamily="18" charset="0"/>
                <a:cs typeface="Times New Roman" panose="02020603050405020304" pitchFamily="18" charset="0"/>
              </a:rPr>
              <a:t>Introduction</a:t>
            </a: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itchFamily="2" charset="2"/>
              <a:buChar char=""/>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Average Life Expectancy reduction for patients with epilepsy</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Male: </a:t>
            </a:r>
            <a:r>
              <a:rPr lang="en-US" sz="1500" u="sng" dirty="0">
                <a:effectLst/>
                <a:latin typeface="Calibri" panose="020F0502020204030204" pitchFamily="34" charset="0"/>
                <a:ea typeface="Times New Roman" panose="02020603050405020304" pitchFamily="18" charset="0"/>
                <a:cs typeface="Times New Roman" panose="02020603050405020304" pitchFamily="18" charset="0"/>
              </a:rPr>
              <a:t>12 years</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Female: </a:t>
            </a:r>
            <a:r>
              <a:rPr lang="en-US" sz="1500" u="sng" dirty="0">
                <a:effectLst/>
                <a:latin typeface="Calibri" panose="020F0502020204030204" pitchFamily="34" charset="0"/>
                <a:ea typeface="Times New Roman" panose="02020603050405020304" pitchFamily="18" charset="0"/>
                <a:cs typeface="Times New Roman" panose="02020603050405020304" pitchFamily="18" charset="0"/>
              </a:rPr>
              <a:t>11 years</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itchFamily="2" charset="2"/>
              <a:buChar char=""/>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Average Life Expectancy reduction for patients with epilepsy and mental health is reduced by up to </a:t>
            </a:r>
            <a:r>
              <a:rPr lang="en-US" sz="1500" u="sng" dirty="0">
                <a:effectLst/>
                <a:latin typeface="Calibri" panose="020F0502020204030204" pitchFamily="34" charset="0"/>
                <a:ea typeface="Times New Roman" panose="02020603050405020304" pitchFamily="18" charset="0"/>
                <a:cs typeface="Times New Roman" panose="02020603050405020304" pitchFamily="18" charset="0"/>
              </a:rPr>
              <a:t>16 years</a:t>
            </a: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itchFamily="2" charset="2"/>
              <a:buChar char=""/>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Sudden unexpected death </a:t>
            </a:r>
            <a:r>
              <a:rPr lang="en-US" sz="1500" dirty="0" err="1">
                <a:effectLst/>
                <a:latin typeface="Calibri" panose="020F0502020204030204" pitchFamily="34" charset="0"/>
                <a:ea typeface="Times New Roman" panose="02020603050405020304" pitchFamily="18" charset="0"/>
                <a:cs typeface="Times New Roman" panose="02020603050405020304" pitchFamily="18" charset="0"/>
              </a:rPr>
              <a:t>occurrs</a:t>
            </a: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 more often in people </a:t>
            </a:r>
            <a:r>
              <a:rPr lang="en-US" sz="1500" u="sng" dirty="0">
                <a:effectLst/>
                <a:latin typeface="Calibri" panose="020F0502020204030204" pitchFamily="34" charset="0"/>
                <a:ea typeface="Times New Roman" panose="02020603050405020304" pitchFamily="18" charset="0"/>
                <a:cs typeface="Times New Roman" panose="02020603050405020304" pitchFamily="18" charset="0"/>
              </a:rPr>
              <a:t>21 to 40</a:t>
            </a: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 compared to other age groups.</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itchFamily="2" charset="2"/>
              <a:buChar char=""/>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Epilepsy currently affects roughly </a:t>
            </a:r>
            <a:r>
              <a:rPr lang="en-US" sz="1500" u="sng" dirty="0">
                <a:effectLst/>
                <a:latin typeface="Calibri" panose="020F0502020204030204" pitchFamily="34" charset="0"/>
                <a:ea typeface="Times New Roman" panose="02020603050405020304" pitchFamily="18" charset="0"/>
                <a:cs typeface="Times New Roman" panose="02020603050405020304" pitchFamily="18" charset="0"/>
              </a:rPr>
              <a:t>3.4 million</a:t>
            </a: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 people in the US.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a:lnSpc>
                <a:spcPct val="115000"/>
              </a:lnSpc>
              <a:spcBef>
                <a:spcPts val="0"/>
              </a:spcBef>
              <a:spcAft>
                <a:spcPts val="0"/>
              </a:spcAft>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500" b="1" dirty="0">
                <a:effectLst/>
                <a:latin typeface="Calibri" panose="020F0502020204030204" pitchFamily="34" charset="0"/>
                <a:ea typeface="Times New Roman" panose="02020603050405020304" pitchFamily="18" charset="0"/>
                <a:cs typeface="Times New Roman" panose="02020603050405020304" pitchFamily="18" charset="0"/>
              </a:rPr>
              <a:t>Descriptive Analysis of Females and Males with epilepsy:</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The bar graph shows the percentage of females and males effected by different effects of epilepsy:</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itchFamily="2" charset="2"/>
              <a:buChar char=""/>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Females:</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12.14% reported migraines</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9.88% reported anxiety disorder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6.74% reported fibromyalgia</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itchFamily="2" charset="2"/>
              <a:buChar char=""/>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Males:</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4.81% reported depression</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4.72% reported anxiety disorder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4.15% reported brain injury</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500" b="1" dirty="0">
                <a:effectLst/>
                <a:latin typeface="Calibri" panose="020F0502020204030204" pitchFamily="34" charset="0"/>
                <a:ea typeface="Times New Roman" panose="02020603050405020304" pitchFamily="18" charset="0"/>
                <a:cs typeface="Times New Roman" panose="02020603050405020304" pitchFamily="18" charset="0"/>
              </a:rPr>
              <a:t>Average Conditions by Age and Gender</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itchFamily="2" charset="2"/>
              <a:buChar char=""/>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The bar graph shows that </a:t>
            </a:r>
            <a:r>
              <a:rPr lang="en-US" sz="1500" u="sng" dirty="0">
                <a:effectLst/>
                <a:latin typeface="Calibri" panose="020F0502020204030204" pitchFamily="34" charset="0"/>
                <a:ea typeface="Times New Roman" panose="02020603050405020304" pitchFamily="18" charset="0"/>
                <a:cs typeface="Times New Roman" panose="02020603050405020304" pitchFamily="18" charset="0"/>
              </a:rPr>
              <a:t>Females</a:t>
            </a: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 number of conditions increased gradually until they were </a:t>
            </a:r>
            <a:r>
              <a:rPr lang="en-US" sz="1500" u="sng" dirty="0">
                <a:effectLst/>
                <a:latin typeface="Calibri" panose="020F0502020204030204" pitchFamily="34" charset="0"/>
                <a:ea typeface="Times New Roman" panose="02020603050405020304" pitchFamily="18" charset="0"/>
                <a:cs typeface="Times New Roman" panose="02020603050405020304" pitchFamily="18" charset="0"/>
              </a:rPr>
              <a:t>71</a:t>
            </a: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 while </a:t>
            </a:r>
            <a:r>
              <a:rPr lang="en-US" sz="1500" u="sng" dirty="0">
                <a:effectLst/>
                <a:latin typeface="Calibri" panose="020F0502020204030204" pitchFamily="34" charset="0"/>
                <a:ea typeface="Times New Roman" panose="02020603050405020304" pitchFamily="18" charset="0"/>
                <a:cs typeface="Times New Roman" panose="02020603050405020304" pitchFamily="18" charset="0"/>
              </a:rPr>
              <a:t>Males</a:t>
            </a: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 number of conditions seemed to increase AFTER age </a:t>
            </a:r>
            <a:r>
              <a:rPr lang="en-US" sz="1500" u="sng" dirty="0">
                <a:effectLst/>
                <a:latin typeface="Calibri" panose="020F0502020204030204" pitchFamily="34" charset="0"/>
                <a:ea typeface="Times New Roman" panose="02020603050405020304" pitchFamily="18" charset="0"/>
                <a:cs typeface="Times New Roman" panose="02020603050405020304" pitchFamily="18" charset="0"/>
              </a:rPr>
              <a:t>34</a:t>
            </a: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 and then stayed consistent.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500" b="1" dirty="0">
                <a:effectLst/>
                <a:latin typeface="Calibri" panose="020F0502020204030204" pitchFamily="34" charset="0"/>
                <a:ea typeface="Times New Roman" panose="02020603050405020304" pitchFamily="18" charset="0"/>
                <a:cs typeface="Times New Roman" panose="02020603050405020304" pitchFamily="18" charset="0"/>
              </a:rPr>
              <a:t>Conclusions:</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itchFamily="2" charset="2"/>
              <a:buChar char=""/>
            </a:pPr>
            <a:r>
              <a:rPr lang="en-US" sz="1500" b="1" i="0" dirty="0">
                <a:effectLst/>
                <a:latin typeface="Calibri" panose="020F0502020204030204" pitchFamily="34" charset="0"/>
                <a:ea typeface="Times New Roman" panose="02020603050405020304" pitchFamily="18" charset="0"/>
                <a:cs typeface="Times New Roman" panose="02020603050405020304" pitchFamily="18" charset="0"/>
              </a:rPr>
              <a:t>Our research suggests that </a:t>
            </a:r>
            <a:r>
              <a:rPr lang="en-US" sz="1500" b="1" i="0" u="sng" dirty="0">
                <a:effectLst/>
                <a:latin typeface="Calibri" panose="020F0502020204030204" pitchFamily="34" charset="0"/>
                <a:ea typeface="Times New Roman" panose="02020603050405020304" pitchFamily="18" charset="0"/>
                <a:cs typeface="Times New Roman" panose="02020603050405020304" pitchFamily="18" charset="0"/>
              </a:rPr>
              <a:t>gender-specific</a:t>
            </a:r>
            <a:r>
              <a:rPr lang="en-US" sz="1500" b="1" i="0" dirty="0">
                <a:effectLst/>
                <a:latin typeface="Calibri" panose="020F0502020204030204" pitchFamily="34" charset="0"/>
                <a:ea typeface="Times New Roman" panose="02020603050405020304" pitchFamily="18" charset="0"/>
                <a:cs typeface="Times New Roman" panose="02020603050405020304" pitchFamily="18" charset="0"/>
              </a:rPr>
              <a:t> as well as </a:t>
            </a:r>
            <a:r>
              <a:rPr lang="en-US" sz="1500" b="1" i="0" u="sng" dirty="0">
                <a:effectLst/>
                <a:latin typeface="Calibri" panose="020F0502020204030204" pitchFamily="34" charset="0"/>
                <a:ea typeface="Times New Roman" panose="02020603050405020304" pitchFamily="18" charset="0"/>
                <a:cs typeface="Times New Roman" panose="02020603050405020304" pitchFamily="18" charset="0"/>
              </a:rPr>
              <a:t>age-specific</a:t>
            </a:r>
            <a:r>
              <a:rPr lang="en-US" sz="1500" b="1" i="0" dirty="0">
                <a:effectLst/>
                <a:latin typeface="Calibri" panose="020F0502020204030204" pitchFamily="34" charset="0"/>
                <a:ea typeface="Times New Roman" panose="02020603050405020304" pitchFamily="18" charset="0"/>
                <a:cs typeface="Times New Roman" panose="02020603050405020304" pitchFamily="18" charset="0"/>
              </a:rPr>
              <a:t> health care should be considered when treating epilepsy.</a:t>
            </a:r>
            <a:endParaRPr lang="en-US" sz="1450" dirty="0">
              <a:effectLst/>
              <a:latin typeface=".AppleSystemUIFont"/>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itchFamily="2" charset="2"/>
              <a:buChar char=""/>
            </a:pPr>
            <a:r>
              <a:rPr lang="en-US" sz="1500" b="1" i="0" u="sng" dirty="0">
                <a:effectLst/>
                <a:latin typeface="Calibri" panose="020F0502020204030204" pitchFamily="34" charset="0"/>
                <a:ea typeface="Times New Roman" panose="02020603050405020304" pitchFamily="18" charset="0"/>
                <a:cs typeface="Times New Roman" panose="02020603050405020304" pitchFamily="18" charset="0"/>
              </a:rPr>
              <a:t>Different treatments</a:t>
            </a:r>
            <a:r>
              <a:rPr lang="en-US" sz="1500" b="1" i="0" dirty="0">
                <a:effectLst/>
                <a:latin typeface="Calibri" panose="020F0502020204030204" pitchFamily="34" charset="0"/>
                <a:ea typeface="Times New Roman" panose="02020603050405020304" pitchFamily="18" charset="0"/>
                <a:cs typeface="Times New Roman" panose="02020603050405020304" pitchFamily="18" charset="0"/>
              </a:rPr>
              <a:t> should be conducted for males and females to prevent negative emotional comorbidities.</a:t>
            </a:r>
            <a:endParaRPr lang="en-US" sz="1450" dirty="0">
              <a:effectLst/>
              <a:latin typeface=".AppleSystemUIFont"/>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itchFamily="2" charset="2"/>
              <a:buChar char=""/>
            </a:pPr>
            <a:r>
              <a:rPr lang="en-US" sz="1500" b="1" i="0" dirty="0">
                <a:effectLst/>
                <a:latin typeface="Calibri" panose="020F0502020204030204" pitchFamily="34" charset="0"/>
                <a:ea typeface="Times New Roman" panose="02020603050405020304" pitchFamily="18" charset="0"/>
                <a:cs typeface="Times New Roman" panose="02020603050405020304" pitchFamily="18" charset="0"/>
              </a:rPr>
              <a:t>Create a plan to access </a:t>
            </a:r>
            <a:r>
              <a:rPr lang="en-US" sz="1500" b="1" i="0" u="sng" dirty="0">
                <a:effectLst/>
                <a:latin typeface="Calibri" panose="020F0502020204030204" pitchFamily="34" charset="0"/>
                <a:ea typeface="Times New Roman" panose="02020603050405020304" pitchFamily="18" charset="0"/>
                <a:cs typeface="Times New Roman" panose="02020603050405020304" pitchFamily="18" charset="0"/>
              </a:rPr>
              <a:t>mental health</a:t>
            </a:r>
            <a:r>
              <a:rPr lang="en-US" sz="1500" b="1" i="0" dirty="0">
                <a:effectLst/>
                <a:latin typeface="Calibri" panose="020F0502020204030204" pitchFamily="34" charset="0"/>
                <a:ea typeface="Times New Roman" panose="02020603050405020304" pitchFamily="18" charset="0"/>
                <a:cs typeface="Times New Roman" panose="02020603050405020304" pitchFamily="18" charset="0"/>
              </a:rPr>
              <a:t> of epilepsy patients and treat as needed.</a:t>
            </a:r>
            <a:endParaRPr lang="en-US" sz="1450" dirty="0">
              <a:effectLst/>
              <a:latin typeface=".AppleSystemUIFont"/>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itchFamily="2" charset="2"/>
              <a:buChar char=""/>
            </a:pPr>
            <a:r>
              <a:rPr lang="en-US" sz="1500" b="1" i="0" dirty="0">
                <a:effectLst/>
                <a:latin typeface="Calibri" panose="020F0502020204030204" pitchFamily="34" charset="0"/>
                <a:ea typeface="Times New Roman" panose="02020603050405020304" pitchFamily="18" charset="0"/>
                <a:cs typeface="Times New Roman" panose="02020603050405020304" pitchFamily="18" charset="0"/>
              </a:rPr>
              <a:t>More research should be conducted to identify if race is a factor as well.</a:t>
            </a:r>
            <a:endParaRPr lang="en-US" sz="1450" dirty="0">
              <a:effectLst/>
              <a:latin typeface=".AppleSystemUIFont"/>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500" b="0" i="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50" dirty="0">
              <a:effectLst/>
              <a:latin typeface=".AppleSystemUIFont"/>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500" b="0" i="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50" dirty="0">
              <a:effectLst/>
              <a:latin typeface=".AppleSystemUIFont"/>
              <a:ea typeface="Times New Roman" panose="02020603050405020304" pitchFamily="18" charset="0"/>
              <a:cs typeface="Times New Roman" panose="02020603050405020304" pitchFamily="18" charset="0"/>
            </a:endParaRPr>
          </a:p>
          <a:p>
            <a:pPr eaLnBrk="1" hangingPunct="1"/>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marL="0" marR="0">
              <a:lnSpc>
                <a:spcPct val="115000"/>
              </a:lnSpc>
              <a:spcBef>
                <a:spcPts val="0"/>
              </a:spcBef>
              <a:spcAft>
                <a:spcPts val="0"/>
              </a:spcAft>
            </a:pPr>
            <a:r>
              <a:rPr lang="en-US" sz="1500" b="1" i="0" dirty="0">
                <a:effectLst/>
                <a:latin typeface="Calibri" panose="020F0502020204030204" pitchFamily="34" charset="0"/>
                <a:ea typeface="Times New Roman" panose="02020603050405020304" pitchFamily="18" charset="0"/>
                <a:cs typeface="Times New Roman" panose="02020603050405020304" pitchFamily="18" charset="0"/>
              </a:rPr>
              <a:t>Team 3: </a:t>
            </a:r>
            <a:endParaRPr lang="en-US" sz="1450" dirty="0">
              <a:effectLst/>
              <a:latin typeface=".AppleSystemUIFont"/>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500" b="1" i="0" dirty="0" err="1">
                <a:effectLst/>
                <a:latin typeface="Calibri" panose="020F0502020204030204" pitchFamily="34" charset="0"/>
                <a:ea typeface="Times New Roman" panose="02020603050405020304" pitchFamily="18" charset="0"/>
                <a:cs typeface="Times New Roman" panose="02020603050405020304" pitchFamily="18" charset="0"/>
              </a:rPr>
              <a:t>GoTech</a:t>
            </a:r>
            <a:r>
              <a:rPr lang="en-US" sz="1500" b="1" i="0" dirty="0">
                <a:effectLst/>
                <a:latin typeface="Calibri" panose="020F0502020204030204" pitchFamily="34" charset="0"/>
                <a:ea typeface="Times New Roman" panose="02020603050405020304" pitchFamily="18" charset="0"/>
                <a:cs typeface="Times New Roman" panose="02020603050405020304" pitchFamily="18" charset="0"/>
              </a:rPr>
              <a:t> Group</a:t>
            </a:r>
            <a:endParaRPr lang="en-US" sz="1450" dirty="0">
              <a:effectLst/>
              <a:latin typeface=".AppleSystemUIFont"/>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500" b="1" i="0" dirty="0">
                <a:effectLst/>
                <a:latin typeface="Calibri" panose="020F0502020204030204" pitchFamily="34" charset="0"/>
                <a:ea typeface="Times New Roman" panose="02020603050405020304" pitchFamily="18" charset="0"/>
                <a:cs typeface="Times New Roman" panose="02020603050405020304" pitchFamily="18" charset="0"/>
              </a:rPr>
              <a:t>Team Members:</a:t>
            </a:r>
            <a:endParaRPr lang="en-US" sz="1450" dirty="0">
              <a:effectLst/>
              <a:latin typeface=".AppleSystemUIFont"/>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500" b="1" i="0" dirty="0">
                <a:effectLst/>
                <a:latin typeface="Calibri" panose="020F0502020204030204" pitchFamily="34" charset="0"/>
                <a:ea typeface="Times New Roman" panose="02020603050405020304" pitchFamily="18" charset="0"/>
                <a:cs typeface="Times New Roman" panose="02020603050405020304" pitchFamily="18" charset="0"/>
              </a:rPr>
              <a:t> Kassie Johnson, Kathryn Burrows, Matthew Siegfried, Zachary Hyde</a:t>
            </a:r>
            <a:endParaRPr lang="en-US" sz="1450" dirty="0">
              <a:effectLst/>
              <a:latin typeface=".AppleSystemUIFont"/>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500" b="0" i="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50" dirty="0">
              <a:effectLst/>
              <a:latin typeface=".AppleSystemUIFont"/>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500" b="1" i="0" dirty="0">
                <a:effectLst/>
                <a:latin typeface="Calibri" panose="020F0502020204030204" pitchFamily="34" charset="0"/>
                <a:ea typeface="Times New Roman" panose="02020603050405020304" pitchFamily="18" charset="0"/>
                <a:cs typeface="Times New Roman" panose="02020603050405020304" pitchFamily="18" charset="0"/>
              </a:rPr>
              <a:t>Introduction:</a:t>
            </a:r>
            <a:endParaRPr lang="en-US" sz="1450" dirty="0">
              <a:effectLst/>
              <a:latin typeface=".AppleSystemUIFont"/>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itchFamily="2" charset="2"/>
              <a:buChar char=""/>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Problem</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Outdated systems cost hospitals ~$8.3B annually</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Poor systems = longer patient discharge times and decreased productivity</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itchFamily="2" charset="2"/>
              <a:buChar char=""/>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Motivation</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Well-performing EHR systems = maximized efficiency improving both employee and patient experience</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itchFamily="2" charset="2"/>
              <a:buChar char=""/>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Research Question</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How do different features, barriers, and plans for change in EHR systems affect overall hospital satisfaction?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Are these variables changing over time?</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914400" marR="0">
              <a:lnSpc>
                <a:spcPct val="115000"/>
              </a:lnSpc>
              <a:spcBef>
                <a:spcPts val="0"/>
              </a:spcBef>
              <a:spcAft>
                <a:spcPts val="0"/>
              </a:spcAft>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500" b="1" dirty="0">
                <a:effectLst/>
                <a:latin typeface="Calibri" panose="020F0502020204030204" pitchFamily="34" charset="0"/>
                <a:ea typeface="Times New Roman" panose="02020603050405020304" pitchFamily="18" charset="0"/>
                <a:cs typeface="Times New Roman" panose="02020603050405020304" pitchFamily="18" charset="0"/>
              </a:rPr>
              <a:t>Satisfaction in Hospitals using EHR systems:</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itchFamily="2" charset="2"/>
              <a:buChar char=""/>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The bar graph shows a survey of American Hospitals from 2017-2019. Satisfaction was </a:t>
            </a:r>
            <a:r>
              <a:rPr lang="en-US" sz="1500" u="sng" dirty="0">
                <a:effectLst/>
                <a:latin typeface="Calibri" panose="020F0502020204030204" pitchFamily="34" charset="0"/>
                <a:ea typeface="Times New Roman" panose="02020603050405020304" pitchFamily="18" charset="0"/>
                <a:cs typeface="Times New Roman" panose="02020603050405020304" pitchFamily="18" charset="0"/>
              </a:rPr>
              <a:t>high</a:t>
            </a: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 for most hospitals, and satisfaction distributions did not change much across the three years.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500" b="1" dirty="0">
                <a:effectLst/>
                <a:latin typeface="Calibri" panose="020F0502020204030204" pitchFamily="34" charset="0"/>
                <a:ea typeface="Times New Roman" panose="02020603050405020304" pitchFamily="18" charset="0"/>
                <a:cs typeface="Times New Roman" panose="02020603050405020304" pitchFamily="18" charset="0"/>
              </a:rPr>
              <a:t>Barriers Variables:</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itchFamily="2" charset="2"/>
              <a:buChar char=""/>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The bar graph shows the barrier variables indicated that </a:t>
            </a:r>
            <a:r>
              <a:rPr lang="en-US" sz="1500" u="sng" dirty="0">
                <a:effectLst/>
                <a:latin typeface="Calibri" panose="020F0502020204030204" pitchFamily="34" charset="0"/>
                <a:ea typeface="Times New Roman" panose="02020603050405020304" pitchFamily="18" charset="0"/>
                <a:cs typeface="Times New Roman" panose="02020603050405020304" pitchFamily="18" charset="0"/>
              </a:rPr>
              <a:t>low satisfaction hospitals</a:t>
            </a: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 had a greater distribution of ‘1’s on a scale of 1-5 satisfaction. Minimal change happens over time (2017-2019).</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itchFamily="2" charset="2"/>
              <a:buChar char=""/>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The second bar graph shows that barriers to clinical workflow are common across </a:t>
            </a:r>
            <a:r>
              <a:rPr lang="en-US" sz="1500" u="sng" dirty="0">
                <a:effectLst/>
                <a:latin typeface="Calibri" panose="020F0502020204030204" pitchFamily="34" charset="0"/>
                <a:ea typeface="Times New Roman" panose="02020603050405020304" pitchFamily="18" charset="0"/>
                <a:cs typeface="Times New Roman" panose="02020603050405020304" pitchFamily="18" charset="0"/>
              </a:rPr>
              <a:t>all satisfaction levels</a:t>
            </a: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 This was the greatest known barrier (44% reported in 2017).</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500" b="1" dirty="0">
                <a:effectLst/>
                <a:latin typeface="Calibri" panose="020F0502020204030204" pitchFamily="34" charset="0"/>
                <a:ea typeface="Times New Roman" panose="02020603050405020304" pitchFamily="18" charset="0"/>
                <a:cs typeface="Times New Roman" panose="02020603050405020304" pitchFamily="18" charset="0"/>
              </a:rPr>
              <a:t>Change Variables:</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The bar graph shows that hospitals were </a:t>
            </a:r>
            <a:r>
              <a:rPr lang="en-US" sz="1500" u="sng" dirty="0">
                <a:effectLst/>
                <a:latin typeface="Calibri" panose="020F0502020204030204" pitchFamily="34" charset="0"/>
                <a:ea typeface="Times New Roman" panose="02020603050405020304" pitchFamily="18" charset="0"/>
                <a:cs typeface="Times New Roman" panose="02020603050405020304" pitchFamily="18" charset="0"/>
              </a:rPr>
              <a:t>more likely</a:t>
            </a: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 to plan to switch to an </a:t>
            </a:r>
            <a:r>
              <a:rPr lang="en-US" sz="1500" u="sng" dirty="0">
                <a:effectLst/>
                <a:latin typeface="Calibri" panose="020F0502020204030204" pitchFamily="34" charset="0"/>
                <a:ea typeface="Times New Roman" panose="02020603050405020304" pitchFamily="18" charset="0"/>
                <a:cs typeface="Times New Roman" panose="02020603050405020304" pitchFamily="18" charset="0"/>
              </a:rPr>
              <a:t>enterprise system</a:t>
            </a: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 than to best-of-breed. Plans to </a:t>
            </a:r>
            <a:r>
              <a:rPr lang="en-US" sz="1500" u="sng" dirty="0">
                <a:effectLst/>
                <a:latin typeface="Calibri" panose="020F0502020204030204" pitchFamily="34" charset="0"/>
                <a:ea typeface="Times New Roman" panose="02020603050405020304" pitchFamily="18" charset="0"/>
                <a:cs typeface="Times New Roman" panose="02020603050405020304" pitchFamily="18" charset="0"/>
              </a:rPr>
              <a:t>add additional new features</a:t>
            </a: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 and optimize the functionality of new releases were more commonly indicated for hospitals with </a:t>
            </a:r>
            <a:r>
              <a:rPr lang="en-US" sz="1500" u="sng" dirty="0">
                <a:effectLst/>
                <a:latin typeface="Calibri" panose="020F0502020204030204" pitchFamily="34" charset="0"/>
                <a:ea typeface="Times New Roman" panose="02020603050405020304" pitchFamily="18" charset="0"/>
                <a:cs typeface="Times New Roman" panose="02020603050405020304" pitchFamily="18" charset="0"/>
              </a:rPr>
              <a:t>higher satisfaction</a:t>
            </a: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500" b="1" dirty="0">
                <a:effectLst/>
                <a:latin typeface="Calibri" panose="020F0502020204030204" pitchFamily="34" charset="0"/>
                <a:ea typeface="Times New Roman" panose="02020603050405020304" pitchFamily="18" charset="0"/>
                <a:cs typeface="Times New Roman" panose="02020603050405020304" pitchFamily="18" charset="0"/>
              </a:rPr>
              <a:t>Conclusions:</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itchFamily="2" charset="2"/>
              <a:buChar char=""/>
            </a:pPr>
            <a:r>
              <a:rPr lang="en-US" sz="15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Barriers such as mapping, design, and data quality are more prevalent in hospitals with low satisfaction ratings.</a:t>
            </a:r>
            <a:endParaRPr lang="en-US" sz="1200" dirty="0">
              <a:effectLst/>
              <a:latin typeface="Times New Roman" panose="02020603050405020304" pitchFamily="18" charset="0"/>
              <a:ea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5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Focus areas for improvement in hospitals that are unsatisfied.</a:t>
            </a: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0"/>
              </a:spcAft>
              <a:buFont typeface="Symbol" pitchFamily="2" charset="2"/>
              <a:buChar char=""/>
            </a:pPr>
            <a:r>
              <a:rPr lang="en-US" sz="15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Barriers relating to clinical workflow are a problem for many hospitals regardless of satisfaction.</a:t>
            </a:r>
            <a:endParaRPr lang="en-US" sz="1200" dirty="0">
              <a:effectLst/>
              <a:latin typeface="Times New Roman" panose="02020603050405020304" pitchFamily="18" charset="0"/>
              <a:ea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5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Reevaluate ways to improve internal processes using EHR  systems to ensure systems are used to the greatest extent; otherwise, the investment serves no purpose. </a:t>
            </a: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0"/>
              </a:spcAft>
              <a:buFont typeface="Symbol" pitchFamily="2" charset="2"/>
              <a:buChar char=""/>
            </a:pPr>
            <a:r>
              <a:rPr lang="en-US" sz="15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Hospitals with higher satisfaction more commonly want to add additional features and optimize their functionality.</a:t>
            </a:r>
            <a:endParaRPr lang="en-US" sz="1200" dirty="0">
              <a:effectLst/>
              <a:latin typeface="Times New Roman" panose="02020603050405020304" pitchFamily="18" charset="0"/>
              <a:ea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5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Hospitals are constantly finding room for improvement and development. This should be the end goal for all hospitals.</a:t>
            </a:r>
            <a:endParaRPr lang="en-US" sz="1200" dirty="0">
              <a:effectLst/>
              <a:latin typeface="Times New Roman" panose="02020603050405020304" pitchFamily="18" charset="0"/>
              <a:ea typeface="Times New Roman" panose="02020603050405020304" pitchFamily="18" charset="0"/>
            </a:endParaRPr>
          </a:p>
          <a:p>
            <a:pPr marL="914400" marR="0">
              <a:lnSpc>
                <a:spcPct val="115000"/>
              </a:lnSpc>
              <a:spcBef>
                <a:spcPts val="0"/>
              </a:spcBef>
              <a:spcAft>
                <a:spcPts val="0"/>
              </a:spcAft>
            </a:pPr>
            <a:r>
              <a:rPr lang="en-US" sz="15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388900" rtl="0" eaLnBrk="1" fontAlgn="auto" latinLnBrk="0" hangingPunct="1">
              <a:lnSpc>
                <a:spcPct val="100000"/>
              </a:lnSpc>
              <a:spcBef>
                <a:spcPts val="0"/>
              </a:spcBef>
              <a:spcAft>
                <a:spcPts val="0"/>
              </a:spcAft>
              <a:buClrTx/>
              <a:buSzTx/>
              <a:buFontTx/>
              <a:buNone/>
              <a:tabLst/>
              <a:defRPr/>
            </a:pPr>
            <a:fld id="{26A1A87D-CAF7-4BDC-A0D3-C0DBEDE8161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3889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65822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marL="0" marR="0">
              <a:lnSpc>
                <a:spcPct val="115000"/>
              </a:lnSpc>
              <a:spcBef>
                <a:spcPts val="0"/>
              </a:spcBef>
              <a:spcAft>
                <a:spcPts val="0"/>
              </a:spcAft>
            </a:pPr>
            <a:r>
              <a:rPr lang="en-US" sz="15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Team 4: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5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We Tried</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500" b="1" dirty="0">
                <a:effectLst/>
                <a:latin typeface="Calibri" panose="020F0502020204030204" pitchFamily="34" charset="0"/>
                <a:ea typeface="Times New Roman" panose="02020603050405020304" pitchFamily="18" charset="0"/>
                <a:cs typeface="Times New Roman" panose="02020603050405020304" pitchFamily="18" charset="0"/>
              </a:rPr>
              <a:t>Team Members:</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500" dirty="0" err="1">
                <a:effectLst/>
                <a:latin typeface="Calibri" panose="020F0502020204030204" pitchFamily="34" charset="0"/>
                <a:ea typeface="Times New Roman" panose="02020603050405020304" pitchFamily="18" charset="0"/>
                <a:cs typeface="Times New Roman" panose="02020603050405020304" pitchFamily="18" charset="0"/>
              </a:rPr>
              <a:t>Weixin</a:t>
            </a: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 Qin, </a:t>
            </a:r>
            <a:r>
              <a:rPr lang="en-US" sz="1500" dirty="0" err="1">
                <a:effectLst/>
                <a:latin typeface="Calibri" panose="020F0502020204030204" pitchFamily="34" charset="0"/>
                <a:ea typeface="Times New Roman" panose="02020603050405020304" pitchFamily="18" charset="0"/>
                <a:cs typeface="Times New Roman" panose="02020603050405020304" pitchFamily="18" charset="0"/>
              </a:rPr>
              <a:t>Dingbang</a:t>
            </a: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 Zhang, Evan Hunter Jr., Jake Borah, </a:t>
            </a:r>
            <a:r>
              <a:rPr lang="en-US" sz="1500" dirty="0" err="1">
                <a:effectLst/>
                <a:latin typeface="Calibri" panose="020F0502020204030204" pitchFamily="34" charset="0"/>
                <a:ea typeface="Times New Roman" panose="02020603050405020304" pitchFamily="18" charset="0"/>
                <a:cs typeface="Times New Roman" panose="02020603050405020304" pitchFamily="18" charset="0"/>
              </a:rPr>
              <a:t>Jiachen</a:t>
            </a: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 Zhao</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500" b="1" dirty="0">
                <a:effectLst/>
                <a:latin typeface="Calibri" panose="020F0502020204030204" pitchFamily="34" charset="0"/>
                <a:ea typeface="Times New Roman" panose="02020603050405020304" pitchFamily="18" charset="0"/>
                <a:cs typeface="Times New Roman" panose="02020603050405020304" pitchFamily="18" charset="0"/>
              </a:rPr>
              <a:t>Introduction:</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itchFamily="2" charset="2"/>
              <a:buChar char=""/>
            </a:pPr>
            <a:r>
              <a:rPr lang="en-US" sz="15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Target retail and household sales in the U.S. market.</a:t>
            </a: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0"/>
              </a:spcAft>
              <a:buFont typeface="Symbol" pitchFamily="2" charset="2"/>
              <a:buChar char=""/>
            </a:pPr>
            <a:r>
              <a:rPr lang="en-US" sz="15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Majority of retail sales stems from partnerships with Lowes, and Home Depot.</a:t>
            </a: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0"/>
              </a:spcAft>
              <a:buFont typeface="Symbol" pitchFamily="2" charset="2"/>
              <a:buChar char=""/>
            </a:pPr>
            <a:r>
              <a:rPr lang="en-US" sz="15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Their national sales geography is categorized into six regions, with their fall season accounting for roughly 5% of total revenues (8/1-1/1) and the spring season 95%.</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500" b="1" dirty="0">
                <a:effectLst/>
                <a:latin typeface="Calibri" panose="020F0502020204030204" pitchFamily="34" charset="0"/>
                <a:ea typeface="Times New Roman" panose="02020603050405020304" pitchFamily="18" charset="0"/>
                <a:cs typeface="Times New Roman" panose="02020603050405020304" pitchFamily="18" charset="0"/>
              </a:rPr>
              <a:t>Top 5 states with highest average sales in Lowe’s vs. top 5 states with lowest average sales in Lowe’s:</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itchFamily="2" charset="2"/>
              <a:buChar char=""/>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The scatter plot shows a gradual increase in sales as household incomes rise in the highest averaging sale states.</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itchFamily="2" charset="2"/>
              <a:buChar char=""/>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The second scatter plot shows only a slight increase in sales as household incomes rise in the lowest averaging sale states.</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500" b="1" dirty="0">
                <a:effectLst/>
                <a:latin typeface="Calibri" panose="020F0502020204030204" pitchFamily="34" charset="0"/>
                <a:ea typeface="Times New Roman" panose="02020603050405020304" pitchFamily="18" charset="0"/>
                <a:cs typeface="Times New Roman" panose="02020603050405020304" pitchFamily="18" charset="0"/>
              </a:rPr>
              <a:t>Top 5 states with highest average sales in Home Depot vs. top 5 states with lowest averaging sales in Home Depot: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itchFamily="2" charset="2"/>
              <a:buChar char=""/>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The scatter plot shows a steep increase in sales as household incomes rise in the highest averaging sale states.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itchFamily="2" charset="2"/>
              <a:buChar char=""/>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The second scatter plot shows a more mixed yet steady increase in sales as household incomes rise in the lowest averaging sale states.</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500" b="1" dirty="0">
                <a:effectLst/>
                <a:latin typeface="Calibri" panose="020F0502020204030204" pitchFamily="34" charset="0"/>
                <a:ea typeface="Times New Roman" panose="02020603050405020304" pitchFamily="18" charset="0"/>
                <a:cs typeface="Times New Roman" panose="02020603050405020304" pitchFamily="18" charset="0"/>
              </a:rPr>
              <a:t>Conclusions:</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itchFamily="2" charset="2"/>
              <a:buChar char=""/>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What factors affect sales the most? (around this problem)</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F</a:t>
            </a:r>
            <a:r>
              <a:rPr lang="en-US" sz="15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oot traffic and average income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itchFamily="2" charset="2"/>
              <a:buChar char=""/>
            </a:pPr>
            <a:r>
              <a:rPr lang="en-US" sz="15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What’s the similarity between those lowest-sales states </a:t>
            </a:r>
            <a:endParaRPr lang="en-US" sz="1200" dirty="0">
              <a:effectLst/>
              <a:latin typeface="Times New Roman" panose="02020603050405020304" pitchFamily="18" charset="0"/>
              <a:ea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5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They all have similar locations and all close to north. Also, the household average income is similar.</a:t>
            </a: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0"/>
              </a:spcAft>
              <a:buFont typeface="Symbol" pitchFamily="2" charset="2"/>
              <a:buChar char=""/>
            </a:pPr>
            <a:r>
              <a:rPr lang="en-US" sz="15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What’s the similarity between those highest-sales states </a:t>
            </a:r>
            <a:endParaRPr lang="en-US" sz="1200" dirty="0">
              <a:effectLst/>
              <a:latin typeface="Times New Roman" panose="02020603050405020304" pitchFamily="18" charset="0"/>
              <a:ea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5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They all have high household income and foot traffic.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5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0"/>
              </a:spcAft>
              <a:buFont typeface="Symbol" pitchFamily="2" charset="2"/>
              <a:buChar char=""/>
            </a:pPr>
            <a:r>
              <a:rPr lang="en-US" sz="15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What’s interesting about the data? </a:t>
            </a:r>
            <a:endParaRPr lang="en-US" sz="1200" dirty="0">
              <a:effectLst/>
              <a:latin typeface="Times New Roman" panose="02020603050405020304" pitchFamily="18" charset="0"/>
              <a:ea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5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For the lowest five state, foot traffic will be most important variable for the sale DC is the only one state has the highest sale in Home depot and Lowe’s.</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388900" rtl="0" eaLnBrk="1" fontAlgn="auto" latinLnBrk="0" hangingPunct="1">
              <a:lnSpc>
                <a:spcPct val="100000"/>
              </a:lnSpc>
              <a:spcBef>
                <a:spcPts val="0"/>
              </a:spcBef>
              <a:spcAft>
                <a:spcPts val="0"/>
              </a:spcAft>
              <a:buClrTx/>
              <a:buSzTx/>
              <a:buFontTx/>
              <a:buNone/>
              <a:tabLst/>
              <a:defRPr/>
            </a:pPr>
            <a:fld id="{26A1A87D-CAF7-4BDC-A0D3-C0DBEDE8161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3889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9647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pPr marL="0" marR="0" algn="ctr">
              <a:lnSpc>
                <a:spcPct val="107000"/>
              </a:lnSpc>
              <a:spcBef>
                <a:spcPts val="0"/>
              </a:spcBef>
              <a:spcAft>
                <a:spcPts val="800"/>
              </a:spcAft>
            </a:pPr>
            <a:r>
              <a:rPr lang="en-US" sz="1800" b="1" dirty="0">
                <a:effectLst/>
                <a:latin typeface="Times New Roman" panose="02020603050405020304" pitchFamily="18" charset="0"/>
                <a:ea typeface="DengXian" panose="02010600030101010101" pitchFamily="2" charset="-122"/>
                <a:cs typeface="Arial" panose="020B0604020202020204" pitchFamily="34" charset="0"/>
              </a:rPr>
              <a:t>Title: MLB Games and Crime Rates: Stealing more than just bases</a:t>
            </a:r>
            <a:endParaRPr lang="en-US" sz="1800" dirty="0">
              <a:effectLst/>
              <a:latin typeface="DengXian" panose="02010600030101010101" pitchFamily="2" charset="-122"/>
              <a:ea typeface="DengXian" panose="02010600030101010101" pitchFamily="2" charset="-122"/>
              <a:cs typeface="Arial" panose="020B0604020202020204" pitchFamily="34" charset="0"/>
            </a:endParaRPr>
          </a:p>
          <a:p>
            <a:pPr marL="0" marR="0" algn="ctr">
              <a:lnSpc>
                <a:spcPct val="107000"/>
              </a:lnSpc>
              <a:spcBef>
                <a:spcPts val="0"/>
              </a:spcBef>
              <a:spcAft>
                <a:spcPts val="800"/>
              </a:spcAft>
            </a:pPr>
            <a:r>
              <a:rPr lang="en-US" sz="1800" b="1" dirty="0">
                <a:effectLst/>
                <a:latin typeface="Times New Roman" panose="02020603050405020304" pitchFamily="18" charset="0"/>
                <a:ea typeface="DengXian" panose="02010600030101010101" pitchFamily="2" charset="-122"/>
                <a:cs typeface="Arial" panose="020B0604020202020204" pitchFamily="34" charset="0"/>
              </a:rPr>
              <a:t>Team: Run Rulers</a:t>
            </a:r>
            <a:endParaRPr lang="en-US" sz="1800" dirty="0">
              <a:effectLst/>
              <a:latin typeface="DengXian" panose="02010600030101010101" pitchFamily="2" charset="-122"/>
              <a:ea typeface="DengXian" panose="02010600030101010101" pitchFamily="2" charset="-122"/>
              <a:cs typeface="Arial" panose="020B0604020202020204" pitchFamily="34" charset="0"/>
            </a:endParaRPr>
          </a:p>
          <a:p>
            <a:pPr marL="0" marR="0" algn="ctr">
              <a:lnSpc>
                <a:spcPct val="107000"/>
              </a:lnSpc>
              <a:spcBef>
                <a:spcPts val="0"/>
              </a:spcBef>
              <a:spcAft>
                <a:spcPts val="800"/>
              </a:spcAft>
            </a:pPr>
            <a:r>
              <a:rPr lang="en-US" sz="1800" b="1" dirty="0">
                <a:effectLst/>
                <a:latin typeface="Times New Roman" panose="02020603050405020304" pitchFamily="18" charset="0"/>
                <a:ea typeface="DengXian" panose="02010600030101010101" pitchFamily="2" charset="-122"/>
                <a:cs typeface="Arial" panose="020B0604020202020204" pitchFamily="34" charset="0"/>
              </a:rPr>
              <a:t>Member name: Bridget Catalano, Preston </a:t>
            </a:r>
            <a:r>
              <a:rPr lang="en-US" sz="1800" b="1" dirty="0" err="1">
                <a:effectLst/>
                <a:latin typeface="Times New Roman" panose="02020603050405020304" pitchFamily="18" charset="0"/>
                <a:ea typeface="DengXian" panose="02010600030101010101" pitchFamily="2" charset="-122"/>
                <a:cs typeface="Arial" panose="020B0604020202020204" pitchFamily="34" charset="0"/>
              </a:rPr>
              <a:t>Vinzant</a:t>
            </a:r>
            <a:r>
              <a:rPr lang="en-US" sz="1800" b="1" dirty="0">
                <a:effectLst/>
                <a:latin typeface="Times New Roman" panose="02020603050405020304" pitchFamily="18" charset="0"/>
                <a:ea typeface="DengXian" panose="02010600030101010101" pitchFamily="2" charset="-122"/>
                <a:cs typeface="Arial" panose="020B0604020202020204" pitchFamily="34" charset="0"/>
              </a:rPr>
              <a:t>, Pan Li, Ben </a:t>
            </a:r>
            <a:r>
              <a:rPr lang="en-US" sz="1800" b="1" dirty="0" err="1">
                <a:effectLst/>
                <a:latin typeface="Times New Roman" panose="02020603050405020304" pitchFamily="18" charset="0"/>
                <a:ea typeface="DengXian" panose="02010600030101010101" pitchFamily="2" charset="-122"/>
                <a:cs typeface="Arial" panose="020B0604020202020204" pitchFamily="34" charset="0"/>
              </a:rPr>
              <a:t>Stana</a:t>
            </a:r>
            <a:r>
              <a:rPr lang="en-US" sz="1800" b="1" dirty="0">
                <a:effectLst/>
                <a:latin typeface="Times New Roman" panose="02020603050405020304" pitchFamily="18" charset="0"/>
                <a:ea typeface="DengXian" panose="02010600030101010101" pitchFamily="2" charset="-122"/>
                <a:cs typeface="Arial" panose="020B0604020202020204" pitchFamily="34" charset="0"/>
              </a:rPr>
              <a:t>, James Richardson, </a:t>
            </a:r>
            <a:r>
              <a:rPr lang="en-US" sz="1800" b="1" dirty="0" err="1">
                <a:effectLst/>
                <a:latin typeface="Times New Roman" panose="02020603050405020304" pitchFamily="18" charset="0"/>
                <a:ea typeface="DengXian" panose="02010600030101010101" pitchFamily="2" charset="-122"/>
                <a:cs typeface="Arial" panose="020B0604020202020204" pitchFamily="34" charset="0"/>
              </a:rPr>
              <a:t>Yilidanna</a:t>
            </a:r>
            <a:r>
              <a:rPr lang="en-US" sz="1800" b="1" dirty="0">
                <a:effectLst/>
                <a:latin typeface="Times New Roman" panose="02020603050405020304" pitchFamily="18" charset="0"/>
                <a:ea typeface="DengXian" panose="02010600030101010101" pitchFamily="2" charset="-122"/>
                <a:cs typeface="Arial" panose="020B0604020202020204" pitchFamily="34" charset="0"/>
              </a:rPr>
              <a:t> </a:t>
            </a:r>
            <a:r>
              <a:rPr lang="en-US" sz="1800" b="1" dirty="0" err="1">
                <a:effectLst/>
                <a:latin typeface="Times New Roman" panose="02020603050405020304" pitchFamily="18" charset="0"/>
                <a:ea typeface="DengXian" panose="02010600030101010101" pitchFamily="2" charset="-122"/>
                <a:cs typeface="Arial" panose="020B0604020202020204" pitchFamily="34" charset="0"/>
              </a:rPr>
              <a:t>Yimingjiang</a:t>
            </a:r>
            <a:endParaRPr lang="en-US" sz="1800" dirty="0">
              <a:effectLst/>
              <a:latin typeface="DengXian" panose="02010600030101010101" pitchFamily="2" charset="-122"/>
              <a:ea typeface="DengXian" panose="02010600030101010101" pitchFamily="2" charset="-122"/>
              <a:cs typeface="Arial" panose="020B0604020202020204" pitchFamily="34" charset="0"/>
            </a:endParaRPr>
          </a:p>
          <a:p>
            <a:pPr marL="0" marR="0" algn="just">
              <a:lnSpc>
                <a:spcPct val="107000"/>
              </a:lnSpc>
              <a:spcBef>
                <a:spcPts val="0"/>
              </a:spcBef>
              <a:spcAft>
                <a:spcPts val="800"/>
              </a:spcAft>
            </a:pPr>
            <a:r>
              <a:rPr lang="en-US" sz="1800" b="1" u="sng" dirty="0">
                <a:effectLst/>
                <a:latin typeface="Times New Roman" panose="02020603050405020304" pitchFamily="18" charset="0"/>
                <a:ea typeface="DengXian" panose="02010600030101010101" pitchFamily="2" charset="-122"/>
                <a:cs typeface="Arial" panose="020B0604020202020204" pitchFamily="34" charset="0"/>
              </a:rPr>
              <a:t>Problem/Question</a:t>
            </a:r>
            <a:endParaRPr lang="en-US" sz="1800" dirty="0">
              <a:effectLst/>
              <a:latin typeface="DengXian" panose="02010600030101010101" pitchFamily="2" charset="-122"/>
              <a:ea typeface="DengXian" panose="02010600030101010101" pitchFamily="2" charset="-122"/>
              <a:cs typeface="Arial" panose="020B0604020202020204" pitchFamily="34" charset="0"/>
            </a:endParaRPr>
          </a:p>
          <a:p>
            <a:pPr marL="342900" marR="0" lvl="0" indent="-342900" algn="just">
              <a:lnSpc>
                <a:spcPct val="107000"/>
              </a:lnSpc>
              <a:spcBef>
                <a:spcPts val="0"/>
              </a:spcBef>
              <a:spcAft>
                <a:spcPts val="800"/>
              </a:spcAft>
              <a:buFont typeface="Arial" panose="020B0604020202020204" pitchFamily="34" charset="0"/>
              <a:buChar char="•"/>
              <a:tabLst>
                <a:tab pos="457200" algn="l"/>
              </a:tabLst>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Baseball is America's favorite pastime, making it beyond popular in every state across the USA. </a:t>
            </a:r>
            <a:endParaRPr lang="en-US" sz="1800" dirty="0">
              <a:effectLst/>
              <a:latin typeface="DengXian" panose="02010600030101010101" pitchFamily="2" charset="-122"/>
              <a:ea typeface="DengXian" panose="02010600030101010101" pitchFamily="2" charset="-122"/>
              <a:cs typeface="Times New Roman" panose="02020603050405020304" pitchFamily="18" charset="0"/>
            </a:endParaRPr>
          </a:p>
          <a:p>
            <a:pPr marL="342900" marR="0" lvl="0" indent="-342900" algn="just">
              <a:lnSpc>
                <a:spcPct val="107000"/>
              </a:lnSpc>
              <a:spcBef>
                <a:spcPts val="0"/>
              </a:spcBef>
              <a:spcAft>
                <a:spcPts val="800"/>
              </a:spcAft>
              <a:buFont typeface="Arial" panose="020B0604020202020204" pitchFamily="34" charset="0"/>
              <a:buChar char="•"/>
              <a:tabLst>
                <a:tab pos="457200" algn="l"/>
              </a:tabLst>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 The Braves and Red Sox have very supportive home crowds. People often travel from all over the country to these teams' respective cities(Atlanta and Boston) to support these two franchises </a:t>
            </a:r>
            <a:endParaRPr lang="en-US" sz="1800" dirty="0">
              <a:effectLst/>
              <a:latin typeface="DengXian" panose="02010600030101010101" pitchFamily="2" charset="-122"/>
              <a:ea typeface="DengXian" panose="02010600030101010101" pitchFamily="2" charset="-122"/>
              <a:cs typeface="Times New Roman" panose="02020603050405020304" pitchFamily="18" charset="0"/>
            </a:endParaRPr>
          </a:p>
          <a:p>
            <a:pPr marL="342900" marR="0" lvl="0" indent="-342900" algn="just">
              <a:lnSpc>
                <a:spcPct val="107000"/>
              </a:lnSpc>
              <a:spcBef>
                <a:spcPts val="0"/>
              </a:spcBef>
              <a:spcAft>
                <a:spcPts val="800"/>
              </a:spcAft>
              <a:buFont typeface="Arial" panose="020B0604020202020204" pitchFamily="34" charset="0"/>
              <a:buChar char="•"/>
              <a:tabLst>
                <a:tab pos="457200" algn="l"/>
              </a:tabLst>
            </a:pPr>
            <a:r>
              <a:rPr lang="en-US" sz="1800" i="1" dirty="0">
                <a:effectLst/>
                <a:latin typeface="Times New Roman" panose="02020603050405020304" pitchFamily="18" charset="0"/>
                <a:ea typeface="DengXian" panose="02010600030101010101" pitchFamily="2" charset="-122"/>
                <a:cs typeface="Times New Roman" panose="02020603050405020304" pitchFamily="18" charset="0"/>
              </a:rPr>
              <a:t> Does the influx of people and results of the game have any effect on the crime rates for Atlanta and Boston? </a:t>
            </a:r>
            <a:endParaRPr lang="en-US" sz="1800" dirty="0">
              <a:effectLst/>
              <a:latin typeface="DengXian" panose="02010600030101010101" pitchFamily="2" charset="-122"/>
              <a:ea typeface="DengXian" panose="02010600030101010101" pitchFamily="2" charset="-122"/>
              <a:cs typeface="Times New Roman" panose="02020603050405020304" pitchFamily="18" charset="0"/>
            </a:endParaRPr>
          </a:p>
          <a:p>
            <a:pPr marL="342900" marR="0" lvl="0" indent="-342900" algn="just">
              <a:lnSpc>
                <a:spcPct val="107000"/>
              </a:lnSpc>
              <a:spcBef>
                <a:spcPts val="0"/>
              </a:spcBef>
              <a:spcAft>
                <a:spcPts val="800"/>
              </a:spcAft>
              <a:buFont typeface="Arial" panose="020B0604020202020204" pitchFamily="34" charset="0"/>
              <a:buChar char="•"/>
              <a:tabLst>
                <a:tab pos="457200" algn="l"/>
              </a:tabLst>
            </a:pPr>
            <a:r>
              <a:rPr lang="en-US" sz="1800" i="1" dirty="0">
                <a:effectLst/>
                <a:latin typeface="Times New Roman" panose="02020603050405020304" pitchFamily="18" charset="0"/>
                <a:ea typeface="DengXian" panose="02010600030101010101" pitchFamily="2" charset="-122"/>
                <a:cs typeface="Times New Roman" panose="02020603050405020304" pitchFamily="18" charset="0"/>
              </a:rPr>
              <a:t> Is there a difference in crime during pre-gamedays, gamedays, and post-gamedays?</a:t>
            </a:r>
            <a:endParaRPr lang="en-US" sz="1800" dirty="0">
              <a:effectLst/>
              <a:latin typeface="DengXian" panose="02010600030101010101" pitchFamily="2" charset="-122"/>
              <a:ea typeface="DengXian" panose="02010600030101010101" pitchFamily="2" charset="-122"/>
              <a:cs typeface="Times New Roman" panose="02020603050405020304" pitchFamily="18" charset="0"/>
            </a:endParaRPr>
          </a:p>
          <a:p>
            <a:pPr marL="342900" marR="0" lvl="0" indent="-342900" algn="just">
              <a:lnSpc>
                <a:spcPct val="107000"/>
              </a:lnSpc>
              <a:spcBef>
                <a:spcPts val="0"/>
              </a:spcBef>
              <a:spcAft>
                <a:spcPts val="800"/>
              </a:spcAft>
              <a:buFont typeface="Arial" panose="020B0604020202020204" pitchFamily="34" charset="0"/>
              <a:buChar char="•"/>
              <a:tabLst>
                <a:tab pos="457200" algn="l"/>
              </a:tabLst>
            </a:pPr>
            <a:r>
              <a:rPr lang="en-US" sz="1800" i="1" dirty="0">
                <a:effectLst/>
                <a:latin typeface="Times New Roman" panose="02020603050405020304" pitchFamily="18" charset="0"/>
                <a:ea typeface="DengXian" panose="02010600030101010101" pitchFamily="2" charset="-122"/>
                <a:cs typeface="Times New Roman" panose="02020603050405020304" pitchFamily="18" charset="0"/>
              </a:rPr>
              <a:t> Answering these questions could potentially help lar enforcement</a:t>
            </a:r>
            <a:endParaRPr lang="en-US" sz="1800" dirty="0">
              <a:effectLst/>
              <a:latin typeface="DengXian" panose="02010600030101010101" pitchFamily="2" charset="-122"/>
              <a:ea typeface="DengXian" panose="02010600030101010101" pitchFamily="2" charset="-122"/>
              <a:cs typeface="Times New Roman" panose="02020603050405020304" pitchFamily="18" charset="0"/>
            </a:endParaRPr>
          </a:p>
          <a:p>
            <a:pPr marL="457200" marR="0" algn="just">
              <a:lnSpc>
                <a:spcPct val="107000"/>
              </a:lnSpc>
              <a:spcBef>
                <a:spcPts val="0"/>
              </a:spcBef>
              <a:spcAft>
                <a:spcPts val="800"/>
              </a:spcAft>
            </a:pPr>
            <a:r>
              <a:rPr lang="en-US" sz="1800" dirty="0">
                <a:effectLst/>
                <a:latin typeface="Times New Roman" panose="02020603050405020304" pitchFamily="18" charset="0"/>
                <a:ea typeface="DengXian" panose="02010600030101010101" pitchFamily="2" charset="-122"/>
                <a:cs typeface="Arial" panose="020B0604020202020204" pitchFamily="34" charset="0"/>
              </a:rPr>
              <a:t> </a:t>
            </a:r>
            <a:endParaRPr lang="en-US" sz="1800" dirty="0">
              <a:effectLst/>
              <a:latin typeface="DengXian" panose="02010600030101010101" pitchFamily="2" charset="-122"/>
              <a:ea typeface="DengXian" panose="02010600030101010101" pitchFamily="2" charset="-122"/>
              <a:cs typeface="Arial" panose="020B0604020202020204" pitchFamily="34" charset="0"/>
            </a:endParaRPr>
          </a:p>
          <a:p>
            <a:pPr marL="0" marR="0" algn="just">
              <a:lnSpc>
                <a:spcPct val="107000"/>
              </a:lnSpc>
              <a:spcBef>
                <a:spcPts val="0"/>
              </a:spcBef>
              <a:spcAft>
                <a:spcPts val="800"/>
              </a:spcAft>
            </a:pPr>
            <a:r>
              <a:rPr lang="en-US" sz="1800" b="1" u="sng" dirty="0">
                <a:effectLst/>
                <a:latin typeface="Times New Roman" panose="02020603050405020304" pitchFamily="18" charset="0"/>
                <a:ea typeface="DengXian" panose="02010600030101010101" pitchFamily="2" charset="-122"/>
                <a:cs typeface="Arial" panose="020B0604020202020204" pitchFamily="34" charset="0"/>
              </a:rPr>
              <a:t>Dataset and Methodology</a:t>
            </a:r>
            <a:endParaRPr lang="en-US" sz="1800" dirty="0">
              <a:effectLst/>
              <a:latin typeface="DengXian" panose="02010600030101010101" pitchFamily="2" charset="-122"/>
              <a:ea typeface="DengXian" panose="02010600030101010101" pitchFamily="2" charset="-122"/>
              <a:cs typeface="Arial" panose="020B0604020202020204" pitchFamily="34" charset="0"/>
            </a:endParaRPr>
          </a:p>
          <a:p>
            <a:pPr marL="342900" marR="0" lvl="0" indent="-342900" algn="just">
              <a:lnSpc>
                <a:spcPct val="107000"/>
              </a:lnSpc>
              <a:spcBef>
                <a:spcPts val="0"/>
              </a:spcBef>
              <a:spcAft>
                <a:spcPts val="800"/>
              </a:spcAft>
              <a:buFont typeface="Arial" panose="020B0604020202020204" pitchFamily="34" charset="0"/>
              <a:buChar char="•"/>
              <a:tabLst>
                <a:tab pos="457200" algn="l"/>
              </a:tabLst>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Created two types of datasets: Crime and game schedule</a:t>
            </a:r>
            <a:endParaRPr lang="en-US" sz="1800" dirty="0">
              <a:effectLst/>
              <a:latin typeface="DengXian" panose="02010600030101010101" pitchFamily="2" charset="-122"/>
              <a:ea typeface="DengXian" panose="02010600030101010101" pitchFamily="2" charset="-122"/>
              <a:cs typeface="Times New Roman" panose="02020603050405020304" pitchFamily="18" charset="0"/>
            </a:endParaRPr>
          </a:p>
          <a:p>
            <a:pPr marL="342900" marR="0" lvl="0" indent="-342900" algn="just">
              <a:lnSpc>
                <a:spcPct val="107000"/>
              </a:lnSpc>
              <a:spcBef>
                <a:spcPts val="0"/>
              </a:spcBef>
              <a:spcAft>
                <a:spcPts val="800"/>
              </a:spcAft>
              <a:buFont typeface="Arial" panose="020B0604020202020204" pitchFamily="34" charset="0"/>
              <a:buChar char="•"/>
              <a:tabLst>
                <a:tab pos="457200" algn="l"/>
              </a:tabLst>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Two cities: Atlanta and Boston</a:t>
            </a:r>
            <a:endParaRPr lang="en-US" sz="1800" dirty="0">
              <a:effectLst/>
              <a:latin typeface="DengXian" panose="02010600030101010101" pitchFamily="2" charset="-122"/>
              <a:ea typeface="DengXian" panose="02010600030101010101" pitchFamily="2" charset="-122"/>
              <a:cs typeface="Times New Roman" panose="02020603050405020304" pitchFamily="18" charset="0"/>
            </a:endParaRPr>
          </a:p>
          <a:p>
            <a:pPr marL="342900" marR="0" lvl="0" indent="-342900" algn="just">
              <a:lnSpc>
                <a:spcPct val="107000"/>
              </a:lnSpc>
              <a:spcBef>
                <a:spcPts val="0"/>
              </a:spcBef>
              <a:spcAft>
                <a:spcPts val="800"/>
              </a:spcAft>
              <a:buFont typeface="Arial" panose="020B0604020202020204" pitchFamily="34" charset="0"/>
              <a:buChar char="•"/>
              <a:tabLst>
                <a:tab pos="457200" algn="l"/>
              </a:tabLst>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Time frame – 2015-2021</a:t>
            </a:r>
            <a:endParaRPr lang="en-US" sz="1800" dirty="0">
              <a:effectLst/>
              <a:latin typeface="DengXian" panose="02010600030101010101" pitchFamily="2" charset="-122"/>
              <a:ea typeface="DengXian" panose="02010600030101010101" pitchFamily="2" charset="-122"/>
              <a:cs typeface="Times New Roman" panose="02020603050405020304" pitchFamily="18" charset="0"/>
            </a:endParaRPr>
          </a:p>
          <a:p>
            <a:pPr marL="342900" marR="0" lvl="0" indent="-342900" algn="just">
              <a:lnSpc>
                <a:spcPct val="107000"/>
              </a:lnSpc>
              <a:spcBef>
                <a:spcPts val="0"/>
              </a:spcBef>
              <a:spcAft>
                <a:spcPts val="800"/>
              </a:spcAft>
              <a:buFont typeface="Arial" panose="020B0604020202020204" pitchFamily="34" charset="0"/>
              <a:buChar char="•"/>
              <a:tabLst>
                <a:tab pos="457200" algn="l"/>
              </a:tabLst>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Looked at roughly 500 home games per each city</a:t>
            </a:r>
            <a:endParaRPr lang="en-US" sz="1800" dirty="0">
              <a:effectLst/>
              <a:latin typeface="DengXian" panose="02010600030101010101" pitchFamily="2" charset="-122"/>
              <a:ea typeface="DengXian" panose="02010600030101010101" pitchFamily="2" charset="-122"/>
              <a:cs typeface="Times New Roman" panose="02020603050405020304" pitchFamily="18" charset="0"/>
            </a:endParaRPr>
          </a:p>
          <a:p>
            <a:pPr marL="342900" marR="0" lvl="0" indent="-342900" algn="just">
              <a:lnSpc>
                <a:spcPct val="107000"/>
              </a:lnSpc>
              <a:spcBef>
                <a:spcPts val="0"/>
              </a:spcBef>
              <a:spcAft>
                <a:spcPts val="800"/>
              </a:spcAft>
              <a:buFont typeface="Arial" panose="020B0604020202020204" pitchFamily="34" charset="0"/>
              <a:buChar char="•"/>
              <a:tabLst>
                <a:tab pos="457200" algn="l"/>
              </a:tabLst>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Crimes Considered – Aggravated Assault, Auto Theft, Burglary, Larceny, Robbery. </a:t>
            </a:r>
            <a:endParaRPr lang="en-US" sz="1800" dirty="0">
              <a:effectLst/>
              <a:latin typeface="DengXian" panose="02010600030101010101" pitchFamily="2" charset="-122"/>
              <a:ea typeface="DengXian" panose="02010600030101010101" pitchFamily="2" charset="-122"/>
              <a:cs typeface="Times New Roman" panose="02020603050405020304" pitchFamily="18" charset="0"/>
            </a:endParaRPr>
          </a:p>
          <a:p>
            <a:pPr marL="0" marR="0" algn="l">
              <a:lnSpc>
                <a:spcPct val="107000"/>
              </a:lnSpc>
              <a:spcBef>
                <a:spcPts val="0"/>
              </a:spcBef>
              <a:spcAft>
                <a:spcPts val="800"/>
              </a:spcAft>
            </a:pPr>
            <a:r>
              <a:rPr lang="en-US" sz="1800" dirty="0">
                <a:effectLst/>
                <a:latin typeface="Times New Roman" panose="02020603050405020304" pitchFamily="18" charset="0"/>
                <a:ea typeface="DengXian" panose="02010600030101010101" pitchFamily="2" charset="-122"/>
                <a:cs typeface="Arial" panose="020B0604020202020204" pitchFamily="34" charset="0"/>
              </a:rPr>
              <a:t>The table above shows the dataset we using for analyze. </a:t>
            </a:r>
            <a:endParaRPr lang="en-US" sz="1800" dirty="0">
              <a:effectLst/>
              <a:latin typeface="DengXian" panose="02010600030101010101" pitchFamily="2" charset="-122"/>
              <a:ea typeface="DengXian" panose="02010600030101010101" pitchFamily="2" charset="-122"/>
              <a:cs typeface="Arial" panose="020B0604020202020204" pitchFamily="34" charset="0"/>
            </a:endParaRPr>
          </a:p>
          <a:p>
            <a:pPr marL="0" marR="0" algn="l">
              <a:lnSpc>
                <a:spcPct val="107000"/>
              </a:lnSpc>
              <a:spcBef>
                <a:spcPts val="0"/>
              </a:spcBef>
              <a:spcAft>
                <a:spcPts val="800"/>
              </a:spcAft>
            </a:pPr>
            <a:r>
              <a:rPr lang="en-US" sz="1800" b="1" u="sng" dirty="0">
                <a:effectLst/>
                <a:latin typeface="Times New Roman" panose="02020603050405020304" pitchFamily="18" charset="0"/>
                <a:ea typeface="DengXian" panose="02010600030101010101" pitchFamily="2" charset="-122"/>
                <a:cs typeface="Arial" panose="020B0604020202020204" pitchFamily="34" charset="0"/>
              </a:rPr>
              <a:t>Flowchart</a:t>
            </a:r>
            <a:endParaRPr lang="en-US" sz="1800" dirty="0">
              <a:effectLst/>
              <a:latin typeface="DengXian" panose="02010600030101010101" pitchFamily="2" charset="-122"/>
              <a:ea typeface="DengXian" panose="02010600030101010101" pitchFamily="2" charset="-122"/>
              <a:cs typeface="Arial" panose="020B0604020202020204" pitchFamily="34" charset="0"/>
            </a:endParaRPr>
          </a:p>
          <a:p>
            <a:pPr marL="0" marR="0" algn="l">
              <a:lnSpc>
                <a:spcPct val="107000"/>
              </a:lnSpc>
              <a:spcBef>
                <a:spcPts val="0"/>
              </a:spcBef>
              <a:spcAft>
                <a:spcPts val="800"/>
              </a:spcAft>
            </a:pPr>
            <a:r>
              <a:rPr lang="en-US" sz="1800" b="1" u="none" strike="noStrike" dirty="0">
                <a:effectLst/>
                <a:latin typeface="Times New Roman" panose="02020603050405020304" pitchFamily="18" charset="0"/>
                <a:ea typeface="DengXian" panose="02010600030101010101" pitchFamily="2" charset="-122"/>
                <a:cs typeface="Arial" panose="020B0604020202020204" pitchFamily="34" charset="0"/>
              </a:rPr>
              <a:t> </a:t>
            </a:r>
            <a:endParaRPr lang="en-US" sz="1800" dirty="0">
              <a:effectLst/>
              <a:latin typeface="DengXian" panose="02010600030101010101" pitchFamily="2" charset="-122"/>
              <a:ea typeface="DengXian" panose="02010600030101010101" pitchFamily="2" charset="-122"/>
              <a:cs typeface="Arial" panose="020B0604020202020204" pitchFamily="34" charset="0"/>
            </a:endParaRPr>
          </a:p>
          <a:p>
            <a:pPr marL="0" marR="0" algn="l">
              <a:lnSpc>
                <a:spcPct val="107000"/>
              </a:lnSpc>
              <a:spcBef>
                <a:spcPts val="0"/>
              </a:spcBef>
              <a:spcAft>
                <a:spcPts val="800"/>
              </a:spcAft>
            </a:pPr>
            <a:r>
              <a:rPr lang="en-US" sz="1800" dirty="0">
                <a:effectLst/>
                <a:latin typeface="Times New Roman" panose="02020603050405020304" pitchFamily="18" charset="0"/>
                <a:ea typeface="DengXian" panose="02010600030101010101" pitchFamily="2" charset="-122"/>
                <a:cs typeface="Arial" panose="020B0604020202020204" pitchFamily="34" charset="0"/>
              </a:rPr>
              <a:t>The flowchart shows the process of our project. We collect crime data and game schedule at beginning, then we clean the data and keep the crime data and game schedule data that in year 2015 to 2021. Then, we create the daily crimes dataset, and make the timeline dataset of the game schedule, then we merge these two datasets. We use the new dataset to analyze the relationship between the crimes and baseball game and make a visualization of the result. Finally, we create predictive models to predict the crimes in this future.</a:t>
            </a:r>
            <a:endParaRPr lang="en-US" sz="1800" dirty="0">
              <a:effectLst/>
              <a:latin typeface="DengXian" panose="02010600030101010101" pitchFamily="2" charset="-122"/>
              <a:ea typeface="DengXian" panose="02010600030101010101" pitchFamily="2" charset="-122"/>
              <a:cs typeface="Arial" panose="020B0604020202020204" pitchFamily="34" charset="0"/>
            </a:endParaRPr>
          </a:p>
          <a:p>
            <a:pPr marL="0" marR="0" algn="l">
              <a:lnSpc>
                <a:spcPct val="107000"/>
              </a:lnSpc>
              <a:spcBef>
                <a:spcPts val="0"/>
              </a:spcBef>
              <a:spcAft>
                <a:spcPts val="800"/>
              </a:spcAft>
            </a:pPr>
            <a:r>
              <a:rPr lang="en-US" sz="1800" b="1" u="sng" dirty="0">
                <a:effectLst/>
                <a:latin typeface="Times New Roman" panose="02020603050405020304" pitchFamily="18" charset="0"/>
                <a:ea typeface="DengXian" panose="02010600030101010101" pitchFamily="2" charset="-122"/>
                <a:cs typeface="Arial" panose="020B0604020202020204" pitchFamily="34" charset="0"/>
              </a:rPr>
              <a:t>Timeline</a:t>
            </a:r>
            <a:endParaRPr lang="en-US" sz="1800" dirty="0">
              <a:effectLst/>
              <a:latin typeface="DengXian" panose="02010600030101010101" pitchFamily="2" charset="-122"/>
              <a:ea typeface="DengXian" panose="02010600030101010101" pitchFamily="2" charset="-122"/>
              <a:cs typeface="Arial" panose="020B0604020202020204" pitchFamily="34" charset="0"/>
            </a:endParaRPr>
          </a:p>
          <a:p>
            <a:pPr marL="342900" marR="0" lvl="0" indent="-342900" algn="just">
              <a:lnSpc>
                <a:spcPct val="107000"/>
              </a:lnSpc>
              <a:spcBef>
                <a:spcPts val="0"/>
              </a:spcBef>
              <a:spcAft>
                <a:spcPts val="800"/>
              </a:spcAft>
              <a:buFont typeface="Arial" panose="020B0604020202020204" pitchFamily="34" charset="0"/>
              <a:buChar char="•"/>
              <a:tabLst>
                <a:tab pos="457200" algn="l"/>
              </a:tabLst>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Created 4 type of time periods: before, gameday, between and after.</a:t>
            </a:r>
            <a:endParaRPr lang="en-US" sz="1800" dirty="0">
              <a:effectLst/>
              <a:latin typeface="DengXian" panose="02010600030101010101" pitchFamily="2" charset="-122"/>
              <a:ea typeface="DengXian" panose="02010600030101010101" pitchFamily="2" charset="-122"/>
              <a:cs typeface="Times New Roman" panose="02020603050405020304" pitchFamily="18" charset="0"/>
            </a:endParaRPr>
          </a:p>
          <a:p>
            <a:pPr marL="342900" marR="0" lvl="0" indent="-342900" algn="just">
              <a:lnSpc>
                <a:spcPct val="107000"/>
              </a:lnSpc>
              <a:spcBef>
                <a:spcPts val="0"/>
              </a:spcBef>
              <a:spcAft>
                <a:spcPts val="800"/>
              </a:spcAft>
              <a:buFont typeface="Arial" panose="020B0604020202020204" pitchFamily="34" charset="0"/>
              <a:buChar char="•"/>
              <a:tabLst>
                <a:tab pos="457200" algn="l"/>
              </a:tabLst>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Before: this time periods represents the 3 days before the gameday.</a:t>
            </a:r>
            <a:endParaRPr lang="en-US" sz="1800" dirty="0">
              <a:effectLst/>
              <a:latin typeface="DengXian" panose="02010600030101010101" pitchFamily="2" charset="-122"/>
              <a:ea typeface="DengXian" panose="02010600030101010101" pitchFamily="2" charset="-122"/>
              <a:cs typeface="Times New Roman" panose="02020603050405020304" pitchFamily="18" charset="0"/>
            </a:endParaRPr>
          </a:p>
          <a:p>
            <a:pPr marL="342900" marR="0" lvl="0" indent="-342900" algn="just">
              <a:lnSpc>
                <a:spcPct val="107000"/>
              </a:lnSpc>
              <a:spcBef>
                <a:spcPts val="0"/>
              </a:spcBef>
              <a:spcAft>
                <a:spcPts val="800"/>
              </a:spcAft>
              <a:buFont typeface="Arial" panose="020B0604020202020204" pitchFamily="34" charset="0"/>
              <a:buChar char="•"/>
              <a:tabLst>
                <a:tab pos="457200" algn="l"/>
              </a:tabLst>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Gameday: this time periods represents the gameday.</a:t>
            </a:r>
            <a:endParaRPr lang="en-US" sz="1800" dirty="0">
              <a:effectLst/>
              <a:latin typeface="DengXian" panose="02010600030101010101" pitchFamily="2" charset="-122"/>
              <a:ea typeface="DengXian" panose="02010600030101010101" pitchFamily="2" charset="-122"/>
              <a:cs typeface="Times New Roman" panose="02020603050405020304" pitchFamily="18" charset="0"/>
            </a:endParaRPr>
          </a:p>
          <a:p>
            <a:pPr marL="342900" marR="0" lvl="0" indent="-342900" algn="just">
              <a:lnSpc>
                <a:spcPct val="107000"/>
              </a:lnSpc>
              <a:spcBef>
                <a:spcPts val="0"/>
              </a:spcBef>
              <a:spcAft>
                <a:spcPts val="800"/>
              </a:spcAft>
              <a:buFont typeface="Arial" panose="020B0604020202020204" pitchFamily="34" charset="0"/>
              <a:buChar char="•"/>
              <a:tabLst>
                <a:tab pos="457200" algn="l"/>
              </a:tabLst>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Between: represents the days that between two game days, and it is up to 5 days.</a:t>
            </a:r>
            <a:endParaRPr lang="en-US" sz="1800" dirty="0">
              <a:effectLst/>
              <a:latin typeface="DengXian" panose="02010600030101010101" pitchFamily="2" charset="-122"/>
              <a:ea typeface="DengXian" panose="02010600030101010101" pitchFamily="2" charset="-122"/>
              <a:cs typeface="Times New Roman" panose="02020603050405020304" pitchFamily="18" charset="0"/>
            </a:endParaRPr>
          </a:p>
          <a:p>
            <a:pPr marL="342900" marR="0" lvl="0" indent="-342900" algn="l">
              <a:lnSpc>
                <a:spcPct val="107000"/>
              </a:lnSpc>
              <a:spcBef>
                <a:spcPts val="0"/>
              </a:spcBef>
              <a:spcAft>
                <a:spcPts val="800"/>
              </a:spcAft>
              <a:buFont typeface="Arial" panose="020B0604020202020204" pitchFamily="34" charset="0"/>
              <a:buChar char="•"/>
              <a:tabLst>
                <a:tab pos="457200" algn="l"/>
              </a:tabLst>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After: represents the 3 days after game days.</a:t>
            </a:r>
            <a:r>
              <a:rPr lang="en-US" sz="1800" b="1" u="sng" dirty="0">
                <a:effectLst/>
                <a:latin typeface="Times New Roman" panose="02020603050405020304" pitchFamily="18" charset="0"/>
                <a:ea typeface="DengXian" panose="02010600030101010101" pitchFamily="2" charset="-122"/>
                <a:cs typeface="Times New Roman" panose="02020603050405020304" pitchFamily="18" charset="0"/>
              </a:rPr>
              <a:t> </a:t>
            </a:r>
            <a:endParaRPr lang="en-US" sz="1800" dirty="0">
              <a:effectLst/>
              <a:latin typeface="DengXian" panose="02010600030101010101" pitchFamily="2" charset="-122"/>
              <a:ea typeface="DengXian" panose="02010600030101010101" pitchFamily="2" charset="-122"/>
              <a:cs typeface="Times New Roman" panose="02020603050405020304" pitchFamily="18" charset="0"/>
            </a:endParaRPr>
          </a:p>
          <a:p>
            <a:pPr marL="0" marR="0" algn="just">
              <a:lnSpc>
                <a:spcPct val="107000"/>
              </a:lnSpc>
              <a:spcBef>
                <a:spcPts val="0"/>
              </a:spcBef>
              <a:spcAft>
                <a:spcPts val="800"/>
              </a:spcAft>
            </a:pPr>
            <a:r>
              <a:rPr lang="en-US" sz="1800" b="1" u="none" strike="noStrike" dirty="0">
                <a:effectLst/>
                <a:latin typeface="Times New Roman" panose="02020603050405020304" pitchFamily="18" charset="0"/>
                <a:ea typeface="DengXian" panose="02010600030101010101" pitchFamily="2" charset="-122"/>
                <a:cs typeface="Arial" panose="020B0604020202020204" pitchFamily="34" charset="0"/>
              </a:rPr>
              <a:t> </a:t>
            </a:r>
            <a:endParaRPr lang="en-US" sz="1800" dirty="0">
              <a:effectLst/>
              <a:latin typeface="DengXian" panose="02010600030101010101" pitchFamily="2" charset="-122"/>
              <a:ea typeface="DengXian" panose="02010600030101010101" pitchFamily="2" charset="-122"/>
              <a:cs typeface="Arial" panose="020B0604020202020204" pitchFamily="34" charset="0"/>
            </a:endParaRPr>
          </a:p>
          <a:p>
            <a:pPr marL="0" marR="0" algn="just">
              <a:lnSpc>
                <a:spcPct val="107000"/>
              </a:lnSpc>
              <a:spcBef>
                <a:spcPts val="0"/>
              </a:spcBef>
              <a:spcAft>
                <a:spcPts val="800"/>
              </a:spcAft>
            </a:pPr>
            <a:r>
              <a:rPr lang="en-US" sz="1800" dirty="0">
                <a:effectLst/>
                <a:latin typeface="Times New Roman" panose="02020603050405020304" pitchFamily="18" charset="0"/>
                <a:ea typeface="DengXian" panose="02010600030101010101" pitchFamily="2" charset="-122"/>
                <a:cs typeface="Arial" panose="020B0604020202020204" pitchFamily="34" charset="0"/>
              </a:rPr>
              <a:t>Total number of game days in Atlanta and Boston are 516 days and 517 days.</a:t>
            </a:r>
            <a:endParaRPr lang="en-US" sz="1800" dirty="0">
              <a:effectLst/>
              <a:latin typeface="DengXian" panose="02010600030101010101" pitchFamily="2" charset="-122"/>
              <a:ea typeface="DengXian" panose="02010600030101010101" pitchFamily="2" charset="-122"/>
              <a:cs typeface="Arial" panose="020B0604020202020204" pitchFamily="34" charset="0"/>
            </a:endParaRPr>
          </a:p>
          <a:p>
            <a:pPr marL="0" marR="0" algn="just">
              <a:lnSpc>
                <a:spcPct val="107000"/>
              </a:lnSpc>
              <a:spcBef>
                <a:spcPts val="0"/>
              </a:spcBef>
              <a:spcAft>
                <a:spcPts val="800"/>
              </a:spcAft>
            </a:pPr>
            <a:r>
              <a:rPr lang="en-US" sz="1800" dirty="0">
                <a:effectLst/>
                <a:latin typeface="Times New Roman" panose="02020603050405020304" pitchFamily="18" charset="0"/>
                <a:ea typeface="DengXian" panose="02010600030101010101" pitchFamily="2" charset="-122"/>
                <a:cs typeface="Arial" panose="020B0604020202020204" pitchFamily="34" charset="0"/>
              </a:rPr>
              <a:t>Total number of days before the game days in Atlanta and Boston are 533 days and 314 days.</a:t>
            </a:r>
            <a:endParaRPr lang="en-US" sz="1800" dirty="0">
              <a:effectLst/>
              <a:latin typeface="DengXian" panose="02010600030101010101" pitchFamily="2" charset="-122"/>
              <a:ea typeface="DengXian" panose="02010600030101010101" pitchFamily="2" charset="-122"/>
              <a:cs typeface="Arial" panose="020B0604020202020204" pitchFamily="34" charset="0"/>
            </a:endParaRPr>
          </a:p>
          <a:p>
            <a:pPr marL="0" marR="0" algn="just">
              <a:lnSpc>
                <a:spcPct val="107000"/>
              </a:lnSpc>
              <a:spcBef>
                <a:spcPts val="0"/>
              </a:spcBef>
              <a:spcAft>
                <a:spcPts val="800"/>
              </a:spcAft>
            </a:pPr>
            <a:r>
              <a:rPr lang="en-US" sz="1800" dirty="0">
                <a:effectLst/>
                <a:latin typeface="Times New Roman" panose="02020603050405020304" pitchFamily="18" charset="0"/>
                <a:ea typeface="DengXian" panose="02010600030101010101" pitchFamily="2" charset="-122"/>
                <a:cs typeface="Arial" panose="020B0604020202020204" pitchFamily="34" charset="0"/>
              </a:rPr>
              <a:t>Total number of days between the game days in Atlanta and Boston are 111 days and 204 days.</a:t>
            </a:r>
            <a:endParaRPr lang="en-US" sz="1800" dirty="0">
              <a:effectLst/>
              <a:latin typeface="DengXian" panose="02010600030101010101" pitchFamily="2" charset="-122"/>
              <a:ea typeface="DengXian" panose="02010600030101010101" pitchFamily="2" charset="-122"/>
              <a:cs typeface="Arial" panose="020B0604020202020204" pitchFamily="34" charset="0"/>
            </a:endParaRPr>
          </a:p>
          <a:p>
            <a:pPr marL="0" marR="0" algn="just">
              <a:lnSpc>
                <a:spcPct val="107000"/>
              </a:lnSpc>
              <a:spcBef>
                <a:spcPts val="0"/>
              </a:spcBef>
              <a:spcAft>
                <a:spcPts val="800"/>
              </a:spcAft>
            </a:pPr>
            <a:r>
              <a:rPr lang="en-US" sz="1800" dirty="0">
                <a:effectLst/>
                <a:latin typeface="Times New Roman" panose="02020603050405020304" pitchFamily="18" charset="0"/>
                <a:ea typeface="DengXian" panose="02010600030101010101" pitchFamily="2" charset="-122"/>
                <a:cs typeface="Arial" panose="020B0604020202020204" pitchFamily="34" charset="0"/>
              </a:rPr>
              <a:t>Total number of days before the game days in Atlanta and Boston are 434 days and 433 days.</a:t>
            </a:r>
            <a:endParaRPr lang="en-US" sz="1800" dirty="0">
              <a:effectLst/>
              <a:latin typeface="DengXian" panose="02010600030101010101" pitchFamily="2" charset="-122"/>
              <a:ea typeface="DengXian" panose="02010600030101010101" pitchFamily="2" charset="-122"/>
              <a:cs typeface="Arial" panose="020B0604020202020204" pitchFamily="34" charset="0"/>
            </a:endParaRPr>
          </a:p>
          <a:p>
            <a:pPr marL="0" marR="0" algn="just">
              <a:lnSpc>
                <a:spcPct val="107000"/>
              </a:lnSpc>
              <a:spcBef>
                <a:spcPts val="0"/>
              </a:spcBef>
              <a:spcAft>
                <a:spcPts val="800"/>
              </a:spcAft>
            </a:pPr>
            <a:r>
              <a:rPr lang="en-US" sz="1800" dirty="0">
                <a:effectLst/>
                <a:latin typeface="Times New Roman" panose="02020603050405020304" pitchFamily="18" charset="0"/>
                <a:ea typeface="DengXian" panose="02010600030101010101" pitchFamily="2" charset="-122"/>
                <a:cs typeface="Arial" panose="020B0604020202020204" pitchFamily="34" charset="0"/>
              </a:rPr>
              <a:t>The total number of baseball team is winning the game in Atlanta and Boston are 265 days and 293 days, and total lose in Atlanta and Boston 252 days and 225 days</a:t>
            </a:r>
            <a:endParaRPr lang="en-US" sz="1800" dirty="0">
              <a:effectLst/>
              <a:latin typeface="DengXian" panose="02010600030101010101" pitchFamily="2" charset="-122"/>
              <a:ea typeface="DengXian" panose="02010600030101010101" pitchFamily="2" charset="-122"/>
              <a:cs typeface="Arial" panose="020B0604020202020204" pitchFamily="34" charset="0"/>
            </a:endParaRPr>
          </a:p>
          <a:p>
            <a:pPr marL="0" marR="0" algn="just">
              <a:lnSpc>
                <a:spcPct val="107000"/>
              </a:lnSpc>
              <a:spcBef>
                <a:spcPts val="0"/>
              </a:spcBef>
              <a:spcAft>
                <a:spcPts val="800"/>
              </a:spcAft>
            </a:pPr>
            <a:r>
              <a:rPr lang="en-US" sz="1800" dirty="0">
                <a:effectLst/>
                <a:latin typeface="Times New Roman" panose="02020603050405020304" pitchFamily="18" charset="0"/>
                <a:ea typeface="DengXian" panose="02010600030101010101" pitchFamily="2" charset="-122"/>
                <a:cs typeface="Arial" panose="020B0604020202020204" pitchFamily="34" charset="0"/>
              </a:rPr>
              <a:t> </a:t>
            </a:r>
            <a:endParaRPr lang="en-US" sz="1800" dirty="0">
              <a:effectLst/>
              <a:latin typeface="DengXian" panose="02010600030101010101" pitchFamily="2" charset="-122"/>
              <a:ea typeface="DengXian" panose="02010600030101010101" pitchFamily="2" charset="-122"/>
              <a:cs typeface="Arial" panose="020B0604020202020204" pitchFamily="34" charset="0"/>
            </a:endParaRPr>
          </a:p>
          <a:p>
            <a:pPr marL="0" marR="0" algn="just">
              <a:lnSpc>
                <a:spcPct val="107000"/>
              </a:lnSpc>
              <a:spcBef>
                <a:spcPts val="0"/>
              </a:spcBef>
              <a:spcAft>
                <a:spcPts val="800"/>
              </a:spcAft>
            </a:pPr>
            <a:r>
              <a:rPr lang="en-US" sz="1800" b="1" u="none" strike="noStrike" dirty="0">
                <a:effectLst/>
                <a:latin typeface="Times New Roman" panose="02020603050405020304" pitchFamily="18" charset="0"/>
                <a:ea typeface="DengXian" panose="02010600030101010101" pitchFamily="2" charset="-122"/>
                <a:cs typeface="Arial" panose="020B0604020202020204" pitchFamily="34" charset="0"/>
              </a:rPr>
              <a:t> </a:t>
            </a:r>
            <a:endParaRPr lang="en-US" sz="1800" dirty="0">
              <a:effectLst/>
              <a:latin typeface="DengXian" panose="02010600030101010101" pitchFamily="2" charset="-122"/>
              <a:ea typeface="DengXian" panose="02010600030101010101" pitchFamily="2" charset="-122"/>
              <a:cs typeface="Arial" panose="020B0604020202020204" pitchFamily="34" charset="0"/>
            </a:endParaRPr>
          </a:p>
          <a:p>
            <a:pPr marL="0" marR="0" algn="just">
              <a:lnSpc>
                <a:spcPct val="107000"/>
              </a:lnSpc>
              <a:spcBef>
                <a:spcPts val="0"/>
              </a:spcBef>
              <a:spcAft>
                <a:spcPts val="800"/>
              </a:spcAft>
            </a:pPr>
            <a:r>
              <a:rPr lang="en-US" sz="1800" b="1" u="sng" dirty="0">
                <a:effectLst/>
                <a:latin typeface="Times New Roman" panose="02020603050405020304" pitchFamily="18" charset="0"/>
                <a:ea typeface="DengXian" panose="02010600030101010101" pitchFamily="2" charset="-122"/>
                <a:cs typeface="Arial" panose="020B0604020202020204" pitchFamily="34" charset="0"/>
              </a:rPr>
              <a:t>Results</a:t>
            </a:r>
            <a:endParaRPr lang="en-US" sz="1800" dirty="0">
              <a:effectLst/>
              <a:latin typeface="DengXian" panose="02010600030101010101" pitchFamily="2" charset="-122"/>
              <a:ea typeface="DengXian" panose="02010600030101010101" pitchFamily="2" charset="-122"/>
              <a:cs typeface="Arial" panose="020B0604020202020204" pitchFamily="34" charset="0"/>
            </a:endParaRPr>
          </a:p>
          <a:p>
            <a:pPr marL="0" marR="0" algn="just">
              <a:lnSpc>
                <a:spcPct val="107000"/>
              </a:lnSpc>
              <a:spcBef>
                <a:spcPts val="0"/>
              </a:spcBef>
              <a:spcAft>
                <a:spcPts val="800"/>
              </a:spcAft>
            </a:pPr>
            <a:r>
              <a:rPr lang="en-US" sz="1800" dirty="0">
                <a:effectLst/>
                <a:latin typeface="Times New Roman" panose="02020603050405020304" pitchFamily="18" charset="0"/>
                <a:ea typeface="DengXian" panose="02010600030101010101" pitchFamily="2" charset="-122"/>
                <a:cs typeface="Arial" panose="020B0604020202020204" pitchFamily="34" charset="0"/>
              </a:rPr>
              <a:t> </a:t>
            </a:r>
            <a:endParaRPr lang="en-US" sz="1800" dirty="0">
              <a:effectLst/>
              <a:latin typeface="DengXian" panose="02010600030101010101" pitchFamily="2" charset="-122"/>
              <a:ea typeface="DengXian" panose="02010600030101010101" pitchFamily="2" charset="-122"/>
              <a:cs typeface="Arial" panose="020B0604020202020204" pitchFamily="34" charset="0"/>
            </a:endParaRPr>
          </a:p>
          <a:p>
            <a:pPr marL="0" marR="0" algn="l">
              <a:lnSpc>
                <a:spcPct val="107000"/>
              </a:lnSpc>
              <a:spcBef>
                <a:spcPts val="0"/>
              </a:spcBef>
              <a:spcAft>
                <a:spcPts val="800"/>
              </a:spcAft>
            </a:pPr>
            <a:r>
              <a:rPr lang="en-US" sz="1800" dirty="0">
                <a:effectLst/>
                <a:latin typeface="Times New Roman" panose="02020603050405020304" pitchFamily="18" charset="0"/>
                <a:ea typeface="DengXian" panose="02010600030101010101" pitchFamily="2" charset="-122"/>
                <a:cs typeface="Arial" panose="020B0604020202020204" pitchFamily="34" charset="0"/>
              </a:rPr>
              <a:t>The figure above shows the daily average of crimes committed in Atlanta from 2015-2021 filtered by month as well as before, gameday, after, and between gamedays. According to the figure the summer season has the most average of crimes in Before and Gameday. But, the most average of crimes happened in winter season. </a:t>
            </a:r>
            <a:endParaRPr lang="en-US" sz="1800" dirty="0">
              <a:effectLst/>
              <a:latin typeface="DengXian" panose="02010600030101010101" pitchFamily="2" charset="-122"/>
              <a:ea typeface="DengXian" panose="02010600030101010101" pitchFamily="2" charset="-122"/>
              <a:cs typeface="Arial" panose="020B0604020202020204" pitchFamily="34" charset="0"/>
            </a:endParaRPr>
          </a:p>
          <a:p>
            <a:pPr marL="0" marR="0" algn="l">
              <a:lnSpc>
                <a:spcPct val="107000"/>
              </a:lnSpc>
              <a:spcBef>
                <a:spcPts val="0"/>
              </a:spcBef>
              <a:spcAft>
                <a:spcPts val="800"/>
              </a:spcAft>
            </a:pPr>
            <a:r>
              <a:rPr lang="en-US" sz="1800" b="1" u="none" strike="noStrike" dirty="0">
                <a:effectLst/>
                <a:latin typeface="Times New Roman" panose="02020603050405020304" pitchFamily="18" charset="0"/>
                <a:ea typeface="DengXian" panose="02010600030101010101" pitchFamily="2" charset="-122"/>
                <a:cs typeface="Arial" panose="020B0604020202020204" pitchFamily="34" charset="0"/>
              </a:rPr>
              <a:t> </a:t>
            </a:r>
            <a:endParaRPr lang="en-US" sz="1800" dirty="0">
              <a:effectLst/>
              <a:latin typeface="DengXian" panose="02010600030101010101" pitchFamily="2" charset="-122"/>
              <a:ea typeface="DengXian" panose="02010600030101010101" pitchFamily="2" charset="-122"/>
              <a:cs typeface="Arial" panose="020B0604020202020204" pitchFamily="34" charset="0"/>
            </a:endParaRPr>
          </a:p>
          <a:p>
            <a:pPr marL="0" marR="0" algn="just">
              <a:lnSpc>
                <a:spcPct val="107000"/>
              </a:lnSpc>
              <a:spcBef>
                <a:spcPts val="0"/>
              </a:spcBef>
              <a:spcAft>
                <a:spcPts val="800"/>
              </a:spcAft>
            </a:pPr>
            <a:r>
              <a:rPr lang="en-US" sz="1800" dirty="0">
                <a:effectLst/>
                <a:latin typeface="Times New Roman" panose="02020603050405020304" pitchFamily="18" charset="0"/>
                <a:ea typeface="DengXian" panose="02010600030101010101" pitchFamily="2" charset="-122"/>
                <a:cs typeface="Arial" panose="020B0604020202020204" pitchFamily="34" charset="0"/>
              </a:rPr>
              <a:t>The figure above shows the daily average of crimes committed in Boston from 2015-2021 filtered by month as well as before, gameday, after, and between gamedays. According to the figure the summer season has the most average of crimes in all four time periods.</a:t>
            </a:r>
            <a:endParaRPr lang="en-US" sz="1800" dirty="0">
              <a:effectLst/>
              <a:latin typeface="DengXian" panose="02010600030101010101" pitchFamily="2" charset="-122"/>
              <a:ea typeface="DengXian" panose="02010600030101010101" pitchFamily="2" charset="-122"/>
              <a:cs typeface="Arial" panose="020B0604020202020204" pitchFamily="34" charset="0"/>
            </a:endParaRPr>
          </a:p>
          <a:p>
            <a:pPr marL="0" marR="0" algn="l">
              <a:lnSpc>
                <a:spcPct val="107000"/>
              </a:lnSpc>
              <a:spcBef>
                <a:spcPts val="0"/>
              </a:spcBef>
              <a:spcAft>
                <a:spcPts val="800"/>
              </a:spcAft>
            </a:pPr>
            <a:r>
              <a:rPr lang="en-US" sz="1800" b="1" u="sng" dirty="0">
                <a:effectLst/>
                <a:latin typeface="Times New Roman" panose="02020603050405020304" pitchFamily="18" charset="0"/>
                <a:ea typeface="DengXian" panose="02010600030101010101" pitchFamily="2" charset="-122"/>
                <a:cs typeface="Arial" panose="020B0604020202020204" pitchFamily="34" charset="0"/>
              </a:rPr>
              <a:t> </a:t>
            </a:r>
            <a:endParaRPr lang="en-US" sz="1800" dirty="0">
              <a:effectLst/>
              <a:latin typeface="DengXian" panose="02010600030101010101" pitchFamily="2" charset="-122"/>
              <a:ea typeface="DengXian" panose="02010600030101010101" pitchFamily="2" charset="-122"/>
              <a:cs typeface="Arial" panose="020B0604020202020204" pitchFamily="34" charset="0"/>
            </a:endParaRPr>
          </a:p>
          <a:p>
            <a:pPr marL="0" marR="0" algn="l">
              <a:lnSpc>
                <a:spcPct val="107000"/>
              </a:lnSpc>
              <a:spcBef>
                <a:spcPts val="0"/>
              </a:spcBef>
              <a:spcAft>
                <a:spcPts val="800"/>
              </a:spcAft>
            </a:pPr>
            <a:r>
              <a:rPr lang="en-US" sz="1800" dirty="0">
                <a:effectLst/>
                <a:latin typeface="Times New Roman" panose="02020603050405020304" pitchFamily="18" charset="0"/>
                <a:ea typeface="DengXian" panose="02010600030101010101" pitchFamily="2" charset="-122"/>
                <a:cs typeface="Arial" panose="020B0604020202020204" pitchFamily="34" charset="0"/>
              </a:rPr>
              <a:t> </a:t>
            </a:r>
            <a:endParaRPr lang="en-US" sz="1800" dirty="0">
              <a:effectLst/>
              <a:latin typeface="DengXian" panose="02010600030101010101" pitchFamily="2" charset="-122"/>
              <a:ea typeface="DengXian" panose="02010600030101010101" pitchFamily="2" charset="-122"/>
              <a:cs typeface="Arial" panose="020B0604020202020204" pitchFamily="34" charset="0"/>
            </a:endParaRPr>
          </a:p>
          <a:p>
            <a:pPr marL="228600" marR="0" algn="l">
              <a:lnSpc>
                <a:spcPct val="107000"/>
              </a:lnSpc>
              <a:spcBef>
                <a:spcPts val="0"/>
              </a:spcBef>
              <a:spcAft>
                <a:spcPts val="800"/>
              </a:spcAft>
            </a:pPr>
            <a:r>
              <a:rPr lang="en-US" sz="1800" dirty="0">
                <a:effectLst/>
                <a:latin typeface="Times New Roman" panose="02020603050405020304" pitchFamily="18" charset="0"/>
                <a:ea typeface="DengXian" panose="02010600030101010101" pitchFamily="2" charset="-122"/>
                <a:cs typeface="Arial" panose="020B0604020202020204" pitchFamily="34" charset="0"/>
              </a:rPr>
              <a:t>The figure above shows the daily average of each individual crime committed in Atlanta from 2015-2021 filtered by before, gameday, after, and between gamedays. According to the figure the crime rates in Atlanta are highest during the “between” time frame.</a:t>
            </a:r>
            <a:endParaRPr lang="en-US" sz="1800" dirty="0">
              <a:effectLst/>
              <a:latin typeface="DengXian" panose="02010600030101010101" pitchFamily="2" charset="-122"/>
              <a:ea typeface="DengXian" panose="02010600030101010101" pitchFamily="2" charset="-122"/>
              <a:cs typeface="Arial" panose="020B0604020202020204" pitchFamily="34" charset="0"/>
            </a:endParaRPr>
          </a:p>
          <a:p>
            <a:pPr marL="0" marR="0" algn="just">
              <a:lnSpc>
                <a:spcPct val="107000"/>
              </a:lnSpc>
              <a:spcBef>
                <a:spcPts val="0"/>
              </a:spcBef>
              <a:spcAft>
                <a:spcPts val="800"/>
              </a:spcAft>
            </a:pPr>
            <a:r>
              <a:rPr lang="en-US" sz="1800" dirty="0">
                <a:effectLst/>
                <a:latin typeface="Times New Roman" panose="02020603050405020304" pitchFamily="18" charset="0"/>
                <a:ea typeface="DengXian" panose="02010600030101010101" pitchFamily="2" charset="-122"/>
                <a:cs typeface="Arial" panose="020B0604020202020204" pitchFamily="34" charset="0"/>
              </a:rPr>
              <a:t> </a:t>
            </a:r>
            <a:endParaRPr lang="en-US" sz="1800" dirty="0">
              <a:effectLst/>
              <a:latin typeface="DengXian" panose="02010600030101010101" pitchFamily="2" charset="-122"/>
              <a:ea typeface="DengXian" panose="02010600030101010101" pitchFamily="2" charset="-122"/>
              <a:cs typeface="Arial" panose="020B0604020202020204" pitchFamily="34" charset="0"/>
            </a:endParaRPr>
          </a:p>
          <a:p>
            <a:pPr marL="0" marR="0" algn="just">
              <a:lnSpc>
                <a:spcPct val="107000"/>
              </a:lnSpc>
              <a:spcBef>
                <a:spcPts val="0"/>
              </a:spcBef>
              <a:spcAft>
                <a:spcPts val="800"/>
              </a:spcAft>
            </a:pPr>
            <a:r>
              <a:rPr lang="en-US" sz="1800" dirty="0">
                <a:effectLst/>
                <a:latin typeface="Times New Roman" panose="02020603050405020304" pitchFamily="18" charset="0"/>
                <a:ea typeface="DengXian" panose="02010600030101010101" pitchFamily="2" charset="-122"/>
                <a:cs typeface="Arial" panose="020B0604020202020204" pitchFamily="34" charset="0"/>
              </a:rPr>
              <a:t>The figure above shows the daily average of each individual crime committed in Boston from 2015-2021 filtered by before, gameday, after, and between gamedays. According to the figure, Boston had a higher crime rate during the “after” time frame.</a:t>
            </a:r>
            <a:endParaRPr lang="en-US" sz="1800" dirty="0">
              <a:effectLst/>
              <a:latin typeface="DengXian" panose="02010600030101010101" pitchFamily="2" charset="-122"/>
              <a:ea typeface="DengXian" panose="02010600030101010101" pitchFamily="2" charset="-122"/>
              <a:cs typeface="Arial" panose="020B0604020202020204" pitchFamily="34" charset="0"/>
            </a:endParaRPr>
          </a:p>
          <a:p>
            <a:pPr marL="0" marR="0" algn="just">
              <a:lnSpc>
                <a:spcPct val="107000"/>
              </a:lnSpc>
              <a:spcBef>
                <a:spcPts val="0"/>
              </a:spcBef>
              <a:spcAft>
                <a:spcPts val="800"/>
              </a:spcAft>
            </a:pPr>
            <a:r>
              <a:rPr lang="en-US" sz="1800" dirty="0">
                <a:effectLst/>
                <a:latin typeface="Times New Roman" panose="02020603050405020304" pitchFamily="18" charset="0"/>
                <a:ea typeface="DengXian" panose="02010600030101010101" pitchFamily="2" charset="-122"/>
                <a:cs typeface="Arial" panose="020B0604020202020204" pitchFamily="34" charset="0"/>
              </a:rPr>
              <a:t> </a:t>
            </a:r>
            <a:endParaRPr lang="en-US" sz="1800" dirty="0">
              <a:effectLst/>
              <a:latin typeface="DengXian" panose="02010600030101010101" pitchFamily="2" charset="-122"/>
              <a:ea typeface="DengXian" panose="02010600030101010101" pitchFamily="2" charset="-122"/>
              <a:cs typeface="Arial" panose="020B0604020202020204" pitchFamily="34" charset="0"/>
            </a:endParaRPr>
          </a:p>
          <a:p>
            <a:pPr marL="0" marR="0" algn="l">
              <a:lnSpc>
                <a:spcPct val="107000"/>
              </a:lnSpc>
              <a:spcBef>
                <a:spcPts val="0"/>
              </a:spcBef>
              <a:spcAft>
                <a:spcPts val="800"/>
              </a:spcAft>
            </a:pPr>
            <a:r>
              <a:rPr lang="en-US" sz="1800" b="1" u="sng" dirty="0">
                <a:effectLst/>
                <a:latin typeface="Times New Roman" panose="02020603050405020304" pitchFamily="18" charset="0"/>
                <a:ea typeface="DengXian" panose="02010600030101010101" pitchFamily="2" charset="-122"/>
                <a:cs typeface="Arial" panose="020B0604020202020204" pitchFamily="34" charset="0"/>
              </a:rPr>
              <a:t>Linear Regression Model</a:t>
            </a:r>
            <a:endParaRPr lang="en-US" sz="1800" dirty="0">
              <a:effectLst/>
              <a:latin typeface="DengXian" panose="02010600030101010101" pitchFamily="2" charset="-122"/>
              <a:ea typeface="DengXian" panose="02010600030101010101" pitchFamily="2" charset="-122"/>
              <a:cs typeface="Arial" panose="020B0604020202020204" pitchFamily="34" charset="0"/>
            </a:endParaRPr>
          </a:p>
          <a:p>
            <a:pPr marL="0" marR="0" algn="just">
              <a:lnSpc>
                <a:spcPct val="107000"/>
              </a:lnSpc>
              <a:spcBef>
                <a:spcPts val="0"/>
              </a:spcBef>
              <a:spcAft>
                <a:spcPts val="800"/>
              </a:spcAft>
            </a:pPr>
            <a:r>
              <a:rPr lang="en-US" sz="1800" dirty="0">
                <a:effectLst/>
                <a:latin typeface="Times New Roman" panose="02020603050405020304" pitchFamily="18" charset="0"/>
                <a:ea typeface="DengXian" panose="02010600030101010101" pitchFamily="2" charset="-122"/>
                <a:cs typeface="Arial" panose="020B0604020202020204" pitchFamily="34" charset="0"/>
              </a:rPr>
              <a:t>We use Least Squares method for this model to predict the total number of crimes on the game day. We choose the win/lose result of the game and the number of each crime that occurred before the game as independent variables.</a:t>
            </a:r>
            <a:endParaRPr lang="en-US" sz="1800" dirty="0">
              <a:effectLst/>
              <a:latin typeface="DengXian" panose="02010600030101010101" pitchFamily="2" charset="-122"/>
              <a:ea typeface="DengXian" panose="02010600030101010101" pitchFamily="2" charset="-122"/>
              <a:cs typeface="Arial" panose="020B0604020202020204" pitchFamily="34" charset="0"/>
            </a:endParaRPr>
          </a:p>
          <a:p>
            <a:pPr marL="0" marR="0" algn="just">
              <a:lnSpc>
                <a:spcPct val="107000"/>
              </a:lnSpc>
              <a:spcBef>
                <a:spcPts val="0"/>
              </a:spcBef>
              <a:spcAft>
                <a:spcPts val="800"/>
              </a:spcAft>
            </a:pPr>
            <a:r>
              <a:rPr lang="en-US" sz="1800" dirty="0">
                <a:effectLst/>
                <a:latin typeface="Times New Roman" panose="02020603050405020304" pitchFamily="18" charset="0"/>
                <a:ea typeface="DengXian" panose="02010600030101010101" pitchFamily="2" charset="-122"/>
                <a:cs typeface="Arial" panose="020B0604020202020204" pitchFamily="34" charset="0"/>
              </a:rPr>
              <a:t>  </a:t>
            </a:r>
            <a:endParaRPr lang="en-US" sz="1800" dirty="0">
              <a:effectLst/>
              <a:latin typeface="DengXian" panose="02010600030101010101" pitchFamily="2" charset="-122"/>
              <a:ea typeface="DengXian" panose="02010600030101010101" pitchFamily="2" charset="-122"/>
              <a:cs typeface="Arial" panose="020B0604020202020204" pitchFamily="34" charset="0"/>
            </a:endParaRPr>
          </a:p>
          <a:p>
            <a:pPr marL="0" marR="0" algn="just">
              <a:lnSpc>
                <a:spcPct val="107000"/>
              </a:lnSpc>
              <a:spcBef>
                <a:spcPts val="0"/>
              </a:spcBef>
              <a:spcAft>
                <a:spcPts val="800"/>
              </a:spcAft>
            </a:pPr>
            <a:r>
              <a:rPr lang="en-US" sz="1800" dirty="0">
                <a:effectLst/>
                <a:latin typeface="Times New Roman" panose="02020603050405020304" pitchFamily="18" charset="0"/>
                <a:ea typeface="DengXian" panose="02010600030101010101" pitchFamily="2" charset="-122"/>
                <a:cs typeface="Arial" panose="020B0604020202020204" pitchFamily="34" charset="0"/>
              </a:rPr>
              <a:t>The two figures show the result of Linear Regression Model of Atlanta and Boston. In Atlanta, number of larceny and robbery that happened before the game day have a p-value that less than 0.05. The R-square is 0.348 for Atlanta’s linear regression model, which shows that the 34.8% prediction of this model is accurate. In Boston model, the p-value of the independent variables that less than 0.05 are aggravated assault, burglary, and larceny. The R-square value of the Boston model is 0.638, which means the model have 63.8% prediction accuracy.</a:t>
            </a:r>
            <a:endParaRPr lang="en-US" sz="1800" dirty="0">
              <a:effectLst/>
              <a:latin typeface="DengXian" panose="02010600030101010101" pitchFamily="2" charset="-122"/>
              <a:ea typeface="DengXian" panose="02010600030101010101" pitchFamily="2" charset="-122"/>
              <a:cs typeface="Arial" panose="020B0604020202020204" pitchFamily="34" charset="0"/>
            </a:endParaRPr>
          </a:p>
          <a:p>
            <a:pPr marL="0" marR="0" algn="l">
              <a:lnSpc>
                <a:spcPct val="107000"/>
              </a:lnSpc>
              <a:spcBef>
                <a:spcPts val="0"/>
              </a:spcBef>
              <a:spcAft>
                <a:spcPts val="800"/>
              </a:spcAft>
            </a:pPr>
            <a:r>
              <a:rPr lang="en-US" sz="1800" dirty="0">
                <a:effectLst/>
                <a:latin typeface="Times New Roman" panose="02020603050405020304" pitchFamily="18" charset="0"/>
                <a:ea typeface="DengXian" panose="02010600030101010101" pitchFamily="2" charset="-122"/>
                <a:cs typeface="Arial" panose="020B0604020202020204" pitchFamily="34" charset="0"/>
              </a:rPr>
              <a:t> </a:t>
            </a:r>
            <a:endParaRPr lang="en-US" sz="1800" dirty="0">
              <a:effectLst/>
              <a:latin typeface="DengXian" panose="02010600030101010101" pitchFamily="2" charset="-122"/>
              <a:ea typeface="DengXian" panose="02010600030101010101" pitchFamily="2" charset="-122"/>
              <a:cs typeface="Arial" panose="020B0604020202020204" pitchFamily="34" charset="0"/>
            </a:endParaRPr>
          </a:p>
          <a:p>
            <a:pPr marL="0" marR="0" algn="l">
              <a:lnSpc>
                <a:spcPct val="107000"/>
              </a:lnSpc>
              <a:spcBef>
                <a:spcPts val="0"/>
              </a:spcBef>
              <a:spcAft>
                <a:spcPts val="800"/>
              </a:spcAft>
            </a:pPr>
            <a:r>
              <a:rPr lang="en-US" sz="1800" b="1" u="sng" dirty="0">
                <a:effectLst/>
                <a:latin typeface="Times New Roman" panose="02020603050405020304" pitchFamily="18" charset="0"/>
                <a:ea typeface="DengXian" panose="02010600030101010101" pitchFamily="2" charset="-122"/>
                <a:cs typeface="Arial" panose="020B0604020202020204" pitchFamily="34" charset="0"/>
              </a:rPr>
              <a:t>Regression Tree Model:</a:t>
            </a:r>
            <a:endParaRPr lang="en-US" sz="1800" dirty="0">
              <a:effectLst/>
              <a:latin typeface="DengXian" panose="02010600030101010101" pitchFamily="2" charset="-122"/>
              <a:ea typeface="DengXian" panose="02010600030101010101" pitchFamily="2" charset="-122"/>
              <a:cs typeface="Arial" panose="020B0604020202020204" pitchFamily="34" charset="0"/>
            </a:endParaRPr>
          </a:p>
          <a:p>
            <a:pPr marL="0" marR="0" algn="just">
              <a:lnSpc>
                <a:spcPct val="107000"/>
              </a:lnSpc>
              <a:spcBef>
                <a:spcPts val="0"/>
              </a:spcBef>
              <a:spcAft>
                <a:spcPts val="800"/>
              </a:spcAft>
            </a:pPr>
            <a:r>
              <a:rPr lang="en-US" sz="1800" dirty="0">
                <a:effectLst/>
                <a:latin typeface="Times New Roman" panose="02020603050405020304" pitchFamily="18" charset="0"/>
                <a:ea typeface="DengXian" panose="02010600030101010101" pitchFamily="2" charset="-122"/>
                <a:cs typeface="Arial" panose="020B0604020202020204" pitchFamily="34" charset="0"/>
              </a:rPr>
              <a:t>Y-variable: Total number of crimes after gameday</a:t>
            </a:r>
            <a:endParaRPr lang="en-US" sz="1800" dirty="0">
              <a:effectLst/>
              <a:latin typeface="DengXian" panose="02010600030101010101" pitchFamily="2" charset="-122"/>
              <a:ea typeface="DengXian" panose="02010600030101010101" pitchFamily="2" charset="-122"/>
              <a:cs typeface="Arial" panose="020B0604020202020204" pitchFamily="34" charset="0"/>
            </a:endParaRPr>
          </a:p>
          <a:p>
            <a:pPr marL="0" marR="0" algn="just">
              <a:lnSpc>
                <a:spcPct val="107000"/>
              </a:lnSpc>
              <a:spcBef>
                <a:spcPts val="0"/>
              </a:spcBef>
              <a:spcAft>
                <a:spcPts val="800"/>
              </a:spcAft>
            </a:pPr>
            <a:r>
              <a:rPr lang="en-US" sz="1800" dirty="0">
                <a:effectLst/>
                <a:latin typeface="Times New Roman" panose="02020603050405020304" pitchFamily="18" charset="0"/>
                <a:ea typeface="DengXian" panose="02010600030101010101" pitchFamily="2" charset="-122"/>
                <a:cs typeface="Arial" panose="020B0604020202020204" pitchFamily="34" charset="0"/>
              </a:rPr>
              <a:t>X-variable: All crime data that occurred before and on gameday</a:t>
            </a:r>
            <a:endParaRPr lang="en-US" sz="1800" dirty="0">
              <a:effectLst/>
              <a:latin typeface="DengXian" panose="02010600030101010101" pitchFamily="2" charset="-122"/>
              <a:ea typeface="DengXian" panose="02010600030101010101" pitchFamily="2" charset="-122"/>
              <a:cs typeface="Arial" panose="020B0604020202020204" pitchFamily="34" charset="0"/>
            </a:endParaRPr>
          </a:p>
          <a:p>
            <a:pPr marL="0" marR="0" algn="just">
              <a:lnSpc>
                <a:spcPct val="107000"/>
              </a:lnSpc>
              <a:spcBef>
                <a:spcPts val="0"/>
              </a:spcBef>
              <a:spcAft>
                <a:spcPts val="800"/>
              </a:spcAft>
            </a:pPr>
            <a:r>
              <a:rPr lang="en-US" sz="1800" dirty="0">
                <a:effectLst/>
                <a:latin typeface="Times New Roman" panose="02020603050405020304" pitchFamily="18" charset="0"/>
                <a:ea typeface="DengXian" panose="02010600030101010101" pitchFamily="2" charset="-122"/>
                <a:cs typeface="Arial" panose="020B0604020202020204" pitchFamily="34" charset="0"/>
              </a:rPr>
              <a:t>Training Data: 80% of data (randomly selected)</a:t>
            </a:r>
            <a:endParaRPr lang="en-US" sz="1800" dirty="0">
              <a:effectLst/>
              <a:latin typeface="DengXian" panose="02010600030101010101" pitchFamily="2" charset="-122"/>
              <a:ea typeface="DengXian" panose="02010600030101010101" pitchFamily="2" charset="-122"/>
              <a:cs typeface="Arial" panose="020B0604020202020204" pitchFamily="34" charset="0"/>
            </a:endParaRPr>
          </a:p>
          <a:p>
            <a:pPr marL="0" marR="0" algn="just">
              <a:lnSpc>
                <a:spcPct val="107000"/>
              </a:lnSpc>
              <a:spcBef>
                <a:spcPts val="0"/>
              </a:spcBef>
              <a:spcAft>
                <a:spcPts val="800"/>
              </a:spcAft>
            </a:pPr>
            <a:r>
              <a:rPr lang="en-US" sz="1800" dirty="0">
                <a:effectLst/>
                <a:latin typeface="Times New Roman" panose="02020603050405020304" pitchFamily="18" charset="0"/>
                <a:ea typeface="DengXian" panose="02010600030101010101" pitchFamily="2" charset="-122"/>
                <a:cs typeface="Arial" panose="020B0604020202020204" pitchFamily="34" charset="0"/>
              </a:rPr>
              <a:t>Tree Depth = 3</a:t>
            </a:r>
            <a:endParaRPr lang="en-US" sz="1800" dirty="0">
              <a:effectLst/>
              <a:latin typeface="DengXian" panose="02010600030101010101" pitchFamily="2" charset="-122"/>
              <a:ea typeface="DengXian" panose="02010600030101010101" pitchFamily="2" charset="-122"/>
              <a:cs typeface="Arial" panose="020B0604020202020204" pitchFamily="34" charset="0"/>
            </a:endParaRPr>
          </a:p>
          <a:p>
            <a:pPr marL="0" marR="0" algn="ctr">
              <a:lnSpc>
                <a:spcPct val="107000"/>
              </a:lnSpc>
              <a:spcBef>
                <a:spcPts val="0"/>
              </a:spcBef>
              <a:spcAft>
                <a:spcPts val="800"/>
              </a:spcAft>
            </a:pPr>
            <a:r>
              <a:rPr lang="en-US" sz="1800" b="1" u="sng" dirty="0">
                <a:effectLst/>
                <a:latin typeface="Times New Roman" panose="02020603050405020304" pitchFamily="18" charset="0"/>
                <a:ea typeface="DengXian" panose="02010600030101010101" pitchFamily="2" charset="-122"/>
                <a:cs typeface="Arial" panose="020B0604020202020204" pitchFamily="34" charset="0"/>
              </a:rPr>
              <a:t>Atlanta Tree Model</a:t>
            </a:r>
            <a:endParaRPr lang="en-US" sz="1800" dirty="0">
              <a:effectLst/>
              <a:latin typeface="DengXian" panose="02010600030101010101" pitchFamily="2" charset="-122"/>
              <a:ea typeface="DengXian" panose="02010600030101010101" pitchFamily="2" charset="-122"/>
              <a:cs typeface="Arial" panose="020B0604020202020204" pitchFamily="34" charset="0"/>
            </a:endParaRPr>
          </a:p>
          <a:p>
            <a:pPr marL="0" marR="0" algn="just">
              <a:lnSpc>
                <a:spcPct val="107000"/>
              </a:lnSpc>
              <a:spcBef>
                <a:spcPts val="0"/>
              </a:spcBef>
              <a:spcAft>
                <a:spcPts val="800"/>
              </a:spcAft>
            </a:pPr>
            <a:r>
              <a:rPr lang="en-US" sz="1800" b="1" u="none" strike="noStrike" dirty="0">
                <a:effectLst/>
                <a:latin typeface="Times New Roman" panose="02020603050405020304" pitchFamily="18" charset="0"/>
                <a:ea typeface="DengXian" panose="02010600030101010101" pitchFamily="2" charset="-122"/>
                <a:cs typeface="Arial" panose="020B0604020202020204" pitchFamily="34" charset="0"/>
              </a:rPr>
              <a:t> </a:t>
            </a:r>
            <a:endParaRPr lang="en-US" sz="1800" dirty="0">
              <a:effectLst/>
              <a:latin typeface="DengXian" panose="02010600030101010101" pitchFamily="2" charset="-122"/>
              <a:ea typeface="DengXian" panose="02010600030101010101" pitchFamily="2" charset="-122"/>
              <a:cs typeface="Arial" panose="020B0604020202020204" pitchFamily="34" charset="0"/>
            </a:endParaRPr>
          </a:p>
          <a:p>
            <a:pPr marL="0" marR="0" algn="l">
              <a:lnSpc>
                <a:spcPct val="107000"/>
              </a:lnSpc>
              <a:spcBef>
                <a:spcPts val="0"/>
              </a:spcBef>
              <a:spcAft>
                <a:spcPts val="800"/>
              </a:spcAft>
            </a:pPr>
            <a:r>
              <a:rPr lang="en-US" sz="1800" dirty="0">
                <a:effectLst/>
                <a:latin typeface="Times New Roman" panose="02020603050405020304" pitchFamily="18" charset="0"/>
                <a:ea typeface="DengXian" panose="02010600030101010101" pitchFamily="2" charset="-122"/>
                <a:cs typeface="Arial" panose="020B0604020202020204" pitchFamily="34" charset="0"/>
              </a:rPr>
              <a:t>The MAPE score of Atlanta Tree Model is 0.1694, which means the tree model has 83% prediction accuracy. the most total crime number after the game will happen when the average burglary on game day is less than 7.5, the average larceny before gameday is less than 35.5 and the average larceny on gameday is less than 45.  </a:t>
            </a:r>
            <a:endParaRPr lang="en-US" sz="1800" dirty="0">
              <a:effectLst/>
              <a:latin typeface="DengXian" panose="02010600030101010101" pitchFamily="2" charset="-122"/>
              <a:ea typeface="DengXian" panose="02010600030101010101" pitchFamily="2" charset="-122"/>
              <a:cs typeface="Arial" panose="020B0604020202020204" pitchFamily="34" charset="0"/>
            </a:endParaRPr>
          </a:p>
          <a:p>
            <a:pPr marL="0" marR="0" algn="l">
              <a:lnSpc>
                <a:spcPct val="107000"/>
              </a:lnSpc>
              <a:spcBef>
                <a:spcPts val="0"/>
              </a:spcBef>
              <a:spcAft>
                <a:spcPts val="800"/>
              </a:spcAft>
            </a:pPr>
            <a:br>
              <a:rPr lang="en-US" sz="1800" b="1" u="sng" dirty="0">
                <a:effectLst/>
                <a:latin typeface="Times New Roman" panose="02020603050405020304" pitchFamily="18" charset="0"/>
                <a:ea typeface="DengXian" panose="02010600030101010101" pitchFamily="2" charset="-122"/>
              </a:rPr>
            </a:br>
            <a:r>
              <a:rPr lang="en-US" sz="1800" b="1" u="none" strike="noStrike" dirty="0">
                <a:effectLst/>
                <a:latin typeface="Times New Roman" panose="02020603050405020304" pitchFamily="18" charset="0"/>
                <a:ea typeface="DengXian" panose="02010600030101010101" pitchFamily="2" charset="-122"/>
                <a:cs typeface="Arial" panose="020B0604020202020204" pitchFamily="34" charset="0"/>
              </a:rPr>
              <a:t> </a:t>
            </a:r>
            <a:endParaRPr lang="en-US" sz="1800" dirty="0">
              <a:effectLst/>
              <a:latin typeface="DengXian" panose="02010600030101010101" pitchFamily="2" charset="-122"/>
              <a:ea typeface="DengXian" panose="02010600030101010101" pitchFamily="2" charset="-122"/>
              <a:cs typeface="Arial" panose="020B0604020202020204" pitchFamily="34" charset="0"/>
            </a:endParaRPr>
          </a:p>
          <a:p>
            <a:pPr marL="0" marR="0" algn="ctr">
              <a:lnSpc>
                <a:spcPct val="107000"/>
              </a:lnSpc>
              <a:spcBef>
                <a:spcPts val="0"/>
              </a:spcBef>
              <a:spcAft>
                <a:spcPts val="800"/>
              </a:spcAft>
            </a:pPr>
            <a:r>
              <a:rPr lang="en-US" sz="1800" b="1" u="sng" dirty="0">
                <a:effectLst/>
                <a:latin typeface="Times New Roman" panose="02020603050405020304" pitchFamily="18" charset="0"/>
                <a:ea typeface="DengXian" panose="02010600030101010101" pitchFamily="2" charset="-122"/>
                <a:cs typeface="Arial" panose="020B0604020202020204" pitchFamily="34" charset="0"/>
              </a:rPr>
              <a:t>Boston Tree Model                  </a:t>
            </a:r>
            <a:endParaRPr lang="en-US" sz="1800" dirty="0">
              <a:effectLst/>
              <a:latin typeface="DengXian" panose="02010600030101010101" pitchFamily="2" charset="-122"/>
              <a:ea typeface="DengXian" panose="02010600030101010101" pitchFamily="2" charset="-122"/>
              <a:cs typeface="Arial" panose="020B0604020202020204" pitchFamily="34" charset="0"/>
            </a:endParaRPr>
          </a:p>
          <a:p>
            <a:pPr marL="0" marR="0" algn="just">
              <a:lnSpc>
                <a:spcPct val="107000"/>
              </a:lnSpc>
              <a:spcBef>
                <a:spcPts val="0"/>
              </a:spcBef>
              <a:spcAft>
                <a:spcPts val="800"/>
              </a:spcAft>
            </a:pPr>
            <a:r>
              <a:rPr lang="en-US" sz="1800" dirty="0">
                <a:effectLst/>
                <a:latin typeface="Times New Roman" panose="02020603050405020304" pitchFamily="18" charset="0"/>
                <a:ea typeface="DengXian" panose="02010600030101010101" pitchFamily="2" charset="-122"/>
                <a:cs typeface="Arial" panose="020B0604020202020204" pitchFamily="34" charset="0"/>
              </a:rPr>
              <a:t> </a:t>
            </a:r>
            <a:endParaRPr lang="en-US" sz="1800" dirty="0">
              <a:effectLst/>
              <a:latin typeface="DengXian" panose="02010600030101010101" pitchFamily="2" charset="-122"/>
              <a:ea typeface="DengXian" panose="02010600030101010101" pitchFamily="2" charset="-122"/>
              <a:cs typeface="Arial" panose="020B0604020202020204" pitchFamily="34" charset="0"/>
            </a:endParaRPr>
          </a:p>
          <a:p>
            <a:pPr marL="0" marR="0" algn="l">
              <a:lnSpc>
                <a:spcPct val="107000"/>
              </a:lnSpc>
              <a:spcBef>
                <a:spcPts val="0"/>
              </a:spcBef>
              <a:spcAft>
                <a:spcPts val="800"/>
              </a:spcAft>
            </a:pPr>
            <a:r>
              <a:rPr lang="en-US" sz="1800" dirty="0">
                <a:effectLst/>
                <a:latin typeface="Times New Roman" panose="02020603050405020304" pitchFamily="18" charset="0"/>
                <a:ea typeface="DengXian" panose="02010600030101010101" pitchFamily="2" charset="-122"/>
                <a:cs typeface="Arial" panose="020B0604020202020204" pitchFamily="34" charset="0"/>
              </a:rPr>
              <a:t>The MAPE score of Atlanta Tree Model is 0.1361, which means the tree model has 86% prediction accuracy. the most total crime number after the game will happen when the average total number of crimes before the gameday is less than 73.5 and the average aggravated assault before gameday is less than 32.75.</a:t>
            </a:r>
            <a:endParaRPr lang="en-US" sz="1800" dirty="0">
              <a:effectLst/>
              <a:latin typeface="DengXian" panose="02010600030101010101" pitchFamily="2" charset="-122"/>
              <a:ea typeface="DengXian" panose="02010600030101010101" pitchFamily="2" charset="-122"/>
              <a:cs typeface="Arial" panose="020B0604020202020204" pitchFamily="34" charset="0"/>
            </a:endParaRPr>
          </a:p>
          <a:p>
            <a:pPr marL="0" marR="0" algn="just">
              <a:lnSpc>
                <a:spcPct val="107000"/>
              </a:lnSpc>
              <a:spcBef>
                <a:spcPts val="0"/>
              </a:spcBef>
              <a:spcAft>
                <a:spcPts val="800"/>
              </a:spcAft>
            </a:pPr>
            <a:r>
              <a:rPr lang="en-US" sz="1800" b="1" u="none" strike="noStrike" dirty="0">
                <a:effectLst/>
                <a:latin typeface="Times New Roman" panose="02020603050405020304" pitchFamily="18" charset="0"/>
                <a:ea typeface="DengXian" panose="02010600030101010101" pitchFamily="2" charset="-122"/>
                <a:cs typeface="Arial" panose="020B0604020202020204" pitchFamily="34" charset="0"/>
              </a:rPr>
              <a:t> </a:t>
            </a:r>
            <a:endParaRPr lang="en-US" sz="1800" dirty="0">
              <a:effectLst/>
              <a:latin typeface="DengXian" panose="02010600030101010101" pitchFamily="2" charset="-122"/>
              <a:ea typeface="DengXian" panose="02010600030101010101" pitchFamily="2" charset="-122"/>
              <a:cs typeface="Arial" panose="020B0604020202020204" pitchFamily="34" charset="0"/>
            </a:endParaRPr>
          </a:p>
          <a:p>
            <a:pPr marL="0" marR="0" algn="just">
              <a:lnSpc>
                <a:spcPct val="107000"/>
              </a:lnSpc>
              <a:spcBef>
                <a:spcPts val="0"/>
              </a:spcBef>
              <a:spcAft>
                <a:spcPts val="800"/>
              </a:spcAft>
            </a:pPr>
            <a:r>
              <a:rPr lang="en-US" sz="1800" b="1" u="sng" dirty="0">
                <a:effectLst/>
                <a:latin typeface="Times New Roman" panose="02020603050405020304" pitchFamily="18" charset="0"/>
                <a:ea typeface="DengXian" panose="02010600030101010101" pitchFamily="2" charset="-122"/>
                <a:cs typeface="Arial" panose="020B0604020202020204" pitchFamily="34" charset="0"/>
              </a:rPr>
              <a:t>Conclusion</a:t>
            </a:r>
            <a:endParaRPr lang="en-US" sz="1800" dirty="0">
              <a:effectLst/>
              <a:latin typeface="DengXian" panose="02010600030101010101" pitchFamily="2" charset="-122"/>
              <a:ea typeface="DengXian" panose="02010600030101010101" pitchFamily="2" charset="-122"/>
              <a:cs typeface="Arial" panose="020B0604020202020204" pitchFamily="34" charset="0"/>
            </a:endParaRPr>
          </a:p>
          <a:p>
            <a:pPr marL="342900" marR="0" lvl="0" indent="-342900" algn="just">
              <a:lnSpc>
                <a:spcPct val="107000"/>
              </a:lnSpc>
              <a:spcBef>
                <a:spcPts val="0"/>
              </a:spcBef>
              <a:spcAft>
                <a:spcPts val="800"/>
              </a:spcAft>
              <a:buFont typeface="Arial" panose="020B0604020202020204" pitchFamily="34" charset="0"/>
              <a:buChar char="•"/>
              <a:tabLst>
                <a:tab pos="457200" algn="l"/>
              </a:tabLst>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The crime rates in Atlanta are highest during the “between” time frame</a:t>
            </a:r>
            <a:endParaRPr lang="en-US" sz="1800" dirty="0">
              <a:effectLst/>
              <a:latin typeface="DengXian" panose="02010600030101010101" pitchFamily="2" charset="-122"/>
              <a:ea typeface="DengXian" panose="02010600030101010101" pitchFamily="2" charset="-122"/>
              <a:cs typeface="Times New Roman" panose="02020603050405020304" pitchFamily="18" charset="0"/>
            </a:endParaRPr>
          </a:p>
          <a:p>
            <a:pPr marL="342900" marR="0" lvl="0" indent="-342900" algn="just">
              <a:lnSpc>
                <a:spcPct val="107000"/>
              </a:lnSpc>
              <a:spcBef>
                <a:spcPts val="0"/>
              </a:spcBef>
              <a:spcAft>
                <a:spcPts val="800"/>
              </a:spcAft>
              <a:buFont typeface="Arial" panose="020B0604020202020204" pitchFamily="34" charset="0"/>
              <a:buChar char="•"/>
              <a:tabLst>
                <a:tab pos="457200" algn="l"/>
              </a:tabLst>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Boston had a higher crime rate during the “after” time frame </a:t>
            </a:r>
            <a:endParaRPr lang="en-US" sz="1800" dirty="0">
              <a:effectLst/>
              <a:latin typeface="DengXian" panose="02010600030101010101" pitchFamily="2" charset="-122"/>
              <a:ea typeface="DengXian" panose="02010600030101010101" pitchFamily="2" charset="-122"/>
              <a:cs typeface="Times New Roman" panose="02020603050405020304" pitchFamily="18" charset="0"/>
            </a:endParaRPr>
          </a:p>
          <a:p>
            <a:pPr marL="342900" marR="0" lvl="0" indent="-342900" algn="just">
              <a:lnSpc>
                <a:spcPct val="107000"/>
              </a:lnSpc>
              <a:spcBef>
                <a:spcPts val="0"/>
              </a:spcBef>
              <a:spcAft>
                <a:spcPts val="800"/>
              </a:spcAft>
              <a:buFont typeface="Arial" panose="020B0604020202020204" pitchFamily="34" charset="0"/>
              <a:buChar char="•"/>
              <a:tabLst>
                <a:tab pos="457200" algn="l"/>
              </a:tabLst>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We can see that Larceny in Atlanta and Boston are significantly higher than any other crime rates we looked at.</a:t>
            </a:r>
            <a:endParaRPr lang="en-US" sz="1800" dirty="0">
              <a:effectLst/>
              <a:latin typeface="DengXian" panose="02010600030101010101" pitchFamily="2" charset="-122"/>
              <a:ea typeface="DengXian" panose="02010600030101010101" pitchFamily="2" charset="-122"/>
              <a:cs typeface="Times New Roman" panose="02020603050405020304" pitchFamily="18" charset="0"/>
            </a:endParaRPr>
          </a:p>
          <a:p>
            <a:pPr marL="342900" marR="0" lvl="0" indent="-342900" algn="just">
              <a:lnSpc>
                <a:spcPct val="107000"/>
              </a:lnSpc>
              <a:spcBef>
                <a:spcPts val="0"/>
              </a:spcBef>
              <a:spcAft>
                <a:spcPts val="800"/>
              </a:spcAft>
              <a:buFont typeface="Arial" panose="020B0604020202020204" pitchFamily="34" charset="0"/>
              <a:buChar char="•"/>
              <a:tabLst>
                <a:tab pos="457200" algn="l"/>
              </a:tabLst>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Average crime rates were nearly identical for both Boston and Atlanta</a:t>
            </a:r>
            <a:endParaRPr lang="en-US" sz="1800" dirty="0">
              <a:effectLst/>
              <a:latin typeface="DengXian" panose="02010600030101010101" pitchFamily="2" charset="-122"/>
              <a:ea typeface="DengXian" panose="02010600030101010101" pitchFamily="2" charset="-122"/>
              <a:cs typeface="Times New Roman" panose="02020603050405020304" pitchFamily="18" charset="0"/>
            </a:endParaRPr>
          </a:p>
          <a:p>
            <a:pPr marL="342900" marR="0" lvl="0" indent="-342900" algn="just">
              <a:lnSpc>
                <a:spcPct val="107000"/>
              </a:lnSpc>
              <a:spcBef>
                <a:spcPts val="0"/>
              </a:spcBef>
              <a:spcAft>
                <a:spcPts val="800"/>
              </a:spcAft>
              <a:buFont typeface="Arial" panose="020B0604020202020204" pitchFamily="34" charset="0"/>
              <a:buChar char="•"/>
              <a:tabLst>
                <a:tab pos="457200" algn="l"/>
              </a:tabLst>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Boston had a much higher average aggravated assault rate than Atlanta does.</a:t>
            </a:r>
            <a:endParaRPr lang="en-US" sz="1800" dirty="0">
              <a:effectLst/>
              <a:latin typeface="DengXian" panose="02010600030101010101" pitchFamily="2" charset="-122"/>
              <a:ea typeface="DengXian" panose="02010600030101010101" pitchFamily="2" charset="-122"/>
              <a:cs typeface="Times New Roman" panose="02020603050405020304" pitchFamily="18" charset="0"/>
            </a:endParaRPr>
          </a:p>
          <a:p>
            <a:pPr marL="0" marR="0" algn="just">
              <a:lnSpc>
                <a:spcPct val="107000"/>
              </a:lnSpc>
              <a:spcBef>
                <a:spcPts val="0"/>
              </a:spcBef>
              <a:spcAft>
                <a:spcPts val="800"/>
              </a:spcAft>
            </a:pPr>
            <a:r>
              <a:rPr lang="en-US" sz="1800" dirty="0">
                <a:effectLst/>
                <a:latin typeface="Times New Roman" panose="02020603050405020304" pitchFamily="18" charset="0"/>
                <a:ea typeface="DengXian" panose="02010600030101010101" pitchFamily="2" charset="-122"/>
                <a:cs typeface="Arial" panose="020B0604020202020204" pitchFamily="34" charset="0"/>
              </a:rPr>
              <a:t> </a:t>
            </a:r>
            <a:endParaRPr lang="en-US" sz="1800" dirty="0">
              <a:effectLst/>
              <a:latin typeface="DengXian" panose="02010600030101010101" pitchFamily="2" charset="-122"/>
              <a:ea typeface="DengXian" panose="02010600030101010101" pitchFamily="2" charset="-122"/>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26A1A87D-CAF7-4BDC-A0D3-C0DBEDE81619}" type="slidenum">
              <a:rPr lang="en-US" smtClean="0"/>
              <a:pPr/>
              <a:t>5</a:t>
            </a:fld>
            <a:endParaRPr lang="en-US" dirty="0"/>
          </a:p>
        </p:txBody>
      </p:sp>
    </p:spTree>
    <p:extLst>
      <p:ext uri="{BB962C8B-B14F-4D97-AF65-F5344CB8AC3E}">
        <p14:creationId xmlns:p14="http://schemas.microsoft.com/office/powerpoint/2010/main" val="35134992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Team 6: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3-point shooters: Alison Adam, Alex Gruver, Nelson Garris, Ben Abrams, Mason Glavine</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Faculty Advisor: Dr.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Pankush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Kalgotra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Introduction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NCAA basketball is the most popular NCAA sport.</a:t>
            </a:r>
          </a:p>
          <a:p>
            <a:pPr marL="342900" marR="0" lvl="0" indent="-342900">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As teams keep improving, trends start to develop; setting apart teams with the athletes and training to use these gameplay trends to their advantage.</a:t>
            </a:r>
          </a:p>
          <a:p>
            <a:pPr marL="342900" marR="0" lvl="0" indent="-342900">
              <a:spcBef>
                <a:spcPts val="0"/>
              </a:spcBef>
              <a:spcAft>
                <a:spcPts val="0"/>
              </a:spcAft>
              <a:buFont typeface="Arial" panose="020B0604020202020204" pitchFamily="34" charset="0"/>
              <a:buChar char="•"/>
              <a:tabLst>
                <a:tab pos="457200" algn="l"/>
              </a:tabLs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How can the NCAA use data to find trends and determine when and what rule changes need to be made in the constantly evolving environment of college athletics?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Importance:</a:t>
            </a:r>
          </a:p>
          <a:p>
            <a:pPr marL="342900" marR="0" lvl="0" indent="-342900">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Analyzing gameplay data can reveal trends otherwise unseen and be used to make decisions regarding the rules of the sport.</a:t>
            </a:r>
          </a:p>
          <a:p>
            <a:pPr marL="342900" marR="0" lvl="0" indent="-342900">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As a billion-dollar industry, it is important to make sure teams are set up to be able to play at the best of their ability while keeping the rules as fair as possible.</a:t>
            </a:r>
          </a:p>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The Dataset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Game details from every NCAA basketball game from 2009-2019</a:t>
            </a:r>
          </a:p>
          <a:p>
            <a:pPr marL="342900" marR="0" lvl="0" indent="-342900">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50,839 games</a:t>
            </a:r>
          </a:p>
          <a:p>
            <a:pPr marL="342900" marR="0" lvl="0" indent="-342900">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Home vs. visitor team was used for descriptive analysis</a:t>
            </a:r>
          </a:p>
          <a:p>
            <a:pPr marL="342900" marR="0" lvl="0" indent="-342900">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Home and visitor were separated for modeling</a:t>
            </a:r>
          </a:p>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Conclusion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Libre Baskerville" panose="02000000000000000000" pitchFamily="2" charset="0"/>
              <a:buChar char="-"/>
              <a:tabLst>
                <a:tab pos="4572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Patients with a better Sleep Percentage &amp; Max Sleep Time experienced fewer heart problems.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Libre Baskerville" panose="02000000000000000000" pitchFamily="2" charset="0"/>
              <a:buChar char="-"/>
              <a:tabLst>
                <a:tab pos="4572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Older, non-white patients experienced more heart problems.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Libre Baskerville" panose="02000000000000000000" pitchFamily="2" charset="0"/>
              <a:buChar char="-"/>
              <a:tabLst>
                <a:tab pos="4572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Steps were more important in determining CVD, while stages were more important in determining Angina.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Libre Baskerville" panose="02000000000000000000" pitchFamily="2" charset="0"/>
              <a:buChar char="-"/>
              <a:tabLst>
                <a:tab pos="4572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Amount of time spent in Stages 2 &amp; 3, as well as the percentage of sleep spent in Stage 5, are crucial for heart health.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26A1A87D-CAF7-4BDC-A0D3-C0DBEDE81619}" type="slidenum">
              <a:rPr lang="en-US" smtClean="0"/>
              <a:pPr/>
              <a:t>6</a:t>
            </a:fld>
            <a:endParaRPr lang="en-US" dirty="0"/>
          </a:p>
        </p:txBody>
      </p:sp>
    </p:spTree>
    <p:extLst>
      <p:ext uri="{BB962C8B-B14F-4D97-AF65-F5344CB8AC3E}">
        <p14:creationId xmlns:p14="http://schemas.microsoft.com/office/powerpoint/2010/main" val="26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1:notes"/>
          <p:cNvSpPr txBox="1">
            <a:spLocks noGrp="1"/>
          </p:cNvSpPr>
          <p:nvPr>
            <p:ph type="sldNum" idx="12"/>
          </p:nvPr>
        </p:nvSpPr>
        <p:spPr>
          <a:xfrm>
            <a:off x="17941925" y="47639288"/>
            <a:ext cx="14135100" cy="2628900"/>
          </a:xfrm>
          <a:prstGeom prst="rect">
            <a:avLst/>
          </a:prstGeom>
          <a:noFill/>
          <a:ln>
            <a:noFill/>
          </a:ln>
        </p:spPr>
        <p:txBody>
          <a:bodyPr spcFirstLastPara="1" wrap="square" lIns="450025" tIns="225000" rIns="450025" bIns="2250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0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60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90" name="Google Shape;90;p1:notes"/>
          <p:cNvSpPr>
            <a:spLocks noGrp="1" noRot="1" noChangeAspect="1"/>
          </p:cNvSpPr>
          <p:nvPr>
            <p:ph type="sldImg" idx="2"/>
          </p:nvPr>
        </p:nvSpPr>
        <p:spPr>
          <a:xfrm>
            <a:off x="3378200" y="3757613"/>
            <a:ext cx="24996775" cy="187483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1" name="Google Shape;91;p1:notes"/>
          <p:cNvSpPr txBox="1">
            <a:spLocks noGrp="1"/>
          </p:cNvSpPr>
          <p:nvPr>
            <p:ph type="body" idx="1"/>
          </p:nvPr>
        </p:nvSpPr>
        <p:spPr>
          <a:xfrm>
            <a:off x="4137025" y="24004588"/>
            <a:ext cx="23456900" cy="22512338"/>
          </a:xfrm>
          <a:prstGeom prst="rect">
            <a:avLst/>
          </a:prstGeom>
          <a:noFill/>
          <a:ln>
            <a:noFill/>
          </a:ln>
        </p:spPr>
        <p:txBody>
          <a:bodyPr spcFirstLastPara="1" wrap="square" lIns="450025" tIns="225000" rIns="450025" bIns="225000" anchor="t" anchorCtr="0">
            <a:noAutofit/>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Team 7: The Dream Team</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Sam Richardson, Will Bowman,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Liqi</a:t>
            </a:r>
            <a:r>
              <a:rPr lang="en-US" sz="1800" dirty="0">
                <a:effectLst/>
                <a:latin typeface="Calibri" panose="020F0502020204030204" pitchFamily="34" charset="0"/>
                <a:ea typeface="Calibri" panose="020F0502020204030204" pitchFamily="34" charset="0"/>
                <a:cs typeface="Times New Roman" panose="02020603050405020304" pitchFamily="18" charset="0"/>
              </a:rPr>
              <a:t> Lu,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Zhongxing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Chen, Christian Wilson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Faculty Advisor: Dr.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Pankush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Kalgotra</a:t>
            </a:r>
            <a:r>
              <a:rPr lang="en-US" sz="1800" dirty="0">
                <a:effectLst/>
                <a:latin typeface="Calibri" panose="020F0502020204030204" pitchFamily="34" charset="0"/>
                <a:ea typeface="Calibri" panose="020F0502020204030204" pitchFamily="34" charset="0"/>
                <a:cs typeface="Times New Roman" panose="02020603050405020304" pitchFamily="18" charset="0"/>
              </a:rPr>
              <a:t> | Auburn University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Introduction: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Libre Baskerville" panose="02000000000000000000" pitchFamily="2"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spend nearly a ⅓ of our lives asleep</a:t>
            </a:r>
          </a:p>
          <a:p>
            <a:pPr marL="342900" marR="0" lvl="0" indent="-342900">
              <a:spcBef>
                <a:spcPts val="0"/>
              </a:spcBef>
              <a:spcAft>
                <a:spcPts val="0"/>
              </a:spcAft>
              <a:buFont typeface="Libre Baskerville" panose="02000000000000000000" pitchFamily="2"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⅓ deaths in America are due to heart disease</a:t>
            </a:r>
          </a:p>
          <a:p>
            <a:pPr marL="342900" marR="0" lvl="0" indent="-342900">
              <a:spcBef>
                <a:spcPts val="0"/>
              </a:spcBef>
              <a:spcAft>
                <a:spcPts val="0"/>
              </a:spcAft>
              <a:buFont typeface="Libre Baskerville" panose="02000000000000000000" pitchFamily="2"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$230B spent on heart disease each year in America</a:t>
            </a:r>
          </a:p>
          <a:p>
            <a:pPr marL="342900" marR="0" lvl="0" indent="-342900">
              <a:spcBef>
                <a:spcPts val="0"/>
              </a:spcBef>
              <a:spcAft>
                <a:spcPts val="0"/>
              </a:spcAft>
              <a:buFont typeface="Libre Baskerville" panose="02000000000000000000" pitchFamily="2"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Being able to link the biggest killer in America to something as simple as sleep would be tremendous. </a:t>
            </a:r>
          </a:p>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Goal: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Predict Heart Disease using Data from Sleep</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Methodology: Graph</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Team 7 started their research with Data understanding then quickly moved onto Data preparation. Following this the went into modeling then evaluation. They repeated this process once more then ending with the Deploy.</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Dataset Description: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Libre Baskerville" panose="02000000000000000000" pitchFamily="2"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2,651 patients.</a:t>
            </a:r>
          </a:p>
          <a:p>
            <a:pPr marL="342900" marR="0" lvl="0" indent="-342900">
              <a:spcBef>
                <a:spcPts val="0"/>
              </a:spcBef>
              <a:spcAft>
                <a:spcPts val="0"/>
              </a:spcAft>
              <a:buFont typeface="Libre Baskerville" panose="02000000000000000000" pitchFamily="2"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Focused on CVD and Angina</a:t>
            </a:r>
          </a:p>
          <a:p>
            <a:pPr marL="342900" marR="0" lvl="0" indent="-342900">
              <a:spcBef>
                <a:spcPts val="0"/>
              </a:spcBef>
              <a:spcAft>
                <a:spcPts val="0"/>
              </a:spcAft>
              <a:buFont typeface="Libre Baskerville" panose="02000000000000000000" pitchFamily="2"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Created many new variables to better access sleep stages and the changes in sleep stages.</a:t>
            </a:r>
          </a:p>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Average sleep based on age groups: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Libre Baskerville" panose="02000000000000000000" pitchFamily="2"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stage 0 it starts around 100 from age group 39-49 and progressively increasing to above 200 by the time it reaches the age group 80-90</a:t>
            </a:r>
          </a:p>
          <a:p>
            <a:pPr marL="342900" marR="0" lvl="0" indent="-342900">
              <a:spcBef>
                <a:spcPts val="0"/>
              </a:spcBef>
              <a:spcAft>
                <a:spcPts val="0"/>
              </a:spcAft>
              <a:buFont typeface="Libre Baskerville" panose="02000000000000000000" pitchFamily="2"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stage 1 it stays above 40 for all age groups with little to no movement</a:t>
            </a:r>
          </a:p>
          <a:p>
            <a:pPr marL="342900" marR="0" lvl="0" indent="-342900">
              <a:spcBef>
                <a:spcPts val="0"/>
              </a:spcBef>
              <a:spcAft>
                <a:spcPts val="0"/>
              </a:spcAft>
              <a:buFont typeface="Libre Baskerville" panose="02000000000000000000" pitchFamily="2"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Stage 2 it stays above 400 for all age groups with little to no movement</a:t>
            </a:r>
          </a:p>
          <a:p>
            <a:pPr marL="342900" marR="0" lvl="0" indent="-342900">
              <a:spcBef>
                <a:spcPts val="0"/>
              </a:spcBef>
              <a:spcAft>
                <a:spcPts val="0"/>
              </a:spcAft>
              <a:buFont typeface="Libre Baskerville" panose="02000000000000000000" pitchFamily="2"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Stage 3 it starts around 120 for ages 39-49 and ends at 100 for 80-90 with a steady decrease in-between</a:t>
            </a:r>
          </a:p>
          <a:p>
            <a:pPr marL="342900" marR="0" lvl="0" indent="-342900">
              <a:spcBef>
                <a:spcPts val="0"/>
              </a:spcBef>
              <a:spcAft>
                <a:spcPts val="0"/>
              </a:spcAft>
              <a:buFont typeface="Libre Baskerville" panose="02000000000000000000" pitchFamily="2"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Stage 4 starts at 8 for the 39-49 group then decreases down to 3 for the 60-69 group then increasing back to 4 for the older groups</a:t>
            </a:r>
          </a:p>
          <a:p>
            <a:pPr marL="342900" marR="0" lvl="0" indent="-342900">
              <a:spcBef>
                <a:spcPts val="0"/>
              </a:spcBef>
              <a:spcAft>
                <a:spcPts val="0"/>
              </a:spcAft>
              <a:buFont typeface="Libre Baskerville" panose="02000000000000000000" pitchFamily="2"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Stage 5 starts above 150 with the 39-49 group while going on a steady decline after to the end at just above 100 for 80-90</a:t>
            </a:r>
          </a:p>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Conclusion: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Libre Baskerville" panose="02000000000000000000" pitchFamily="2"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Patients with a better Sleep Percentage &amp; Max Sleep Time experienced fewer heart problems.</a:t>
            </a:r>
          </a:p>
          <a:p>
            <a:pPr marL="342900" marR="0" lvl="0" indent="-342900">
              <a:spcBef>
                <a:spcPts val="0"/>
              </a:spcBef>
              <a:spcAft>
                <a:spcPts val="0"/>
              </a:spcAft>
              <a:buFont typeface="Libre Baskerville" panose="02000000000000000000" pitchFamily="2"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Older, non-white patients experienced more heart problems.</a:t>
            </a:r>
          </a:p>
          <a:p>
            <a:pPr marL="342900" marR="0" lvl="0" indent="-342900">
              <a:spcBef>
                <a:spcPts val="0"/>
              </a:spcBef>
              <a:spcAft>
                <a:spcPts val="0"/>
              </a:spcAft>
              <a:buFont typeface="Libre Baskerville" panose="02000000000000000000" pitchFamily="2"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Steps were more important in determining CVD, while stages were more important in determining Angina.</a:t>
            </a:r>
          </a:p>
          <a:p>
            <a:pPr marL="342900" marR="0" lvl="0" indent="-342900">
              <a:spcBef>
                <a:spcPts val="0"/>
              </a:spcBef>
              <a:spcAft>
                <a:spcPts val="0"/>
              </a:spcAft>
              <a:buFont typeface="Libre Baskerville" panose="02000000000000000000" pitchFamily="2"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Amount of time spent in Stages 2 &amp; 3, as well as the percentage of sleep spent in Stage 5, are crucial for heart health.</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lvl="0" indent="0" algn="l" rtl="0">
              <a:spcBef>
                <a:spcPts val="0"/>
              </a:spcBef>
              <a:spcAft>
                <a:spcPts val="0"/>
              </a:spcAft>
              <a:buNone/>
            </a:pPr>
            <a:endParaRPr sz="1200" b="0" i="0" u="none" strike="noStrike" cap="none" dirty="0">
              <a:solidFill>
                <a:schemeClr val="dk1"/>
              </a:solidFill>
              <a:latin typeface="Times New Roman"/>
              <a:ea typeface="Times New Roman"/>
              <a:cs typeface="Times New Roman"/>
              <a:sym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ndard 4 column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59674" y="6378481"/>
            <a:ext cx="10056813"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6" name="Text Placeholder 5"/>
          <p:cNvSpPr>
            <a:spLocks noGrp="1"/>
          </p:cNvSpPr>
          <p:nvPr>
            <p:ph type="body" sz="quarter" idx="11" hasCustomPrompt="1"/>
          </p:nvPr>
        </p:nvSpPr>
        <p:spPr>
          <a:xfrm>
            <a:off x="477827" y="5548749"/>
            <a:ext cx="10048875" cy="754045"/>
          </a:xfrm>
          <a:prstGeom prst="rect">
            <a:avLst/>
          </a:prstGeom>
          <a:noFill/>
        </p:spPr>
        <p:txBody>
          <a:bodyPr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INTRODUCTION or ABSTRACT</a:t>
            </a:r>
          </a:p>
        </p:txBody>
      </p:sp>
      <p:sp>
        <p:nvSpPr>
          <p:cNvPr id="20" name="Text Placeholder 5"/>
          <p:cNvSpPr>
            <a:spLocks noGrp="1"/>
          </p:cNvSpPr>
          <p:nvPr>
            <p:ph type="body" sz="quarter" idx="20" hasCustomPrompt="1"/>
          </p:nvPr>
        </p:nvSpPr>
        <p:spPr>
          <a:xfrm>
            <a:off x="477825" y="14212513"/>
            <a:ext cx="10050462"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OBJECTIVES</a:t>
            </a:r>
          </a:p>
        </p:txBody>
      </p:sp>
      <p:sp>
        <p:nvSpPr>
          <p:cNvPr id="21" name="Text Placeholder 3"/>
          <p:cNvSpPr>
            <a:spLocks noGrp="1"/>
          </p:cNvSpPr>
          <p:nvPr>
            <p:ph type="body" sz="quarter" idx="21" hasCustomPrompt="1"/>
          </p:nvPr>
        </p:nvSpPr>
        <p:spPr>
          <a:xfrm>
            <a:off x="11460161" y="6378481"/>
            <a:ext cx="10048874"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2" name="Text Placeholder 5"/>
          <p:cNvSpPr>
            <a:spLocks noGrp="1"/>
          </p:cNvSpPr>
          <p:nvPr>
            <p:ph type="body" sz="quarter" idx="22" hasCustomPrompt="1"/>
          </p:nvPr>
        </p:nvSpPr>
        <p:spPr>
          <a:xfrm>
            <a:off x="11460162" y="5548749"/>
            <a:ext cx="10048875" cy="754045"/>
          </a:xfrm>
          <a:prstGeom prst="rect">
            <a:avLst/>
          </a:prstGeom>
          <a:noFill/>
        </p:spPr>
        <p:txBody>
          <a:bodyPr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MATERIALS &amp; METHODS</a:t>
            </a:r>
          </a:p>
        </p:txBody>
      </p:sp>
      <p:sp>
        <p:nvSpPr>
          <p:cNvPr id="23" name="Text Placeholder 3"/>
          <p:cNvSpPr>
            <a:spLocks noGrp="1"/>
          </p:cNvSpPr>
          <p:nvPr>
            <p:ph type="body" sz="quarter" idx="23" hasCustomPrompt="1"/>
          </p:nvPr>
        </p:nvSpPr>
        <p:spPr>
          <a:xfrm>
            <a:off x="22385343" y="6378481"/>
            <a:ext cx="10048874"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4" name="Text Placeholder 5"/>
          <p:cNvSpPr>
            <a:spLocks noGrp="1"/>
          </p:cNvSpPr>
          <p:nvPr>
            <p:ph type="body" sz="quarter" idx="24" hasCustomPrompt="1"/>
          </p:nvPr>
        </p:nvSpPr>
        <p:spPr>
          <a:xfrm>
            <a:off x="22377404" y="5548749"/>
            <a:ext cx="10058400" cy="754045"/>
          </a:xfrm>
          <a:prstGeom prst="rect">
            <a:avLst/>
          </a:prstGeom>
          <a:noFill/>
        </p:spPr>
        <p:txBody>
          <a:bodyPr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RESULTS</a:t>
            </a:r>
          </a:p>
        </p:txBody>
      </p:sp>
      <p:sp>
        <p:nvSpPr>
          <p:cNvPr id="25" name="Text Placeholder 5"/>
          <p:cNvSpPr>
            <a:spLocks noGrp="1"/>
          </p:cNvSpPr>
          <p:nvPr>
            <p:ph type="body" sz="quarter" idx="25" hasCustomPrompt="1"/>
          </p:nvPr>
        </p:nvSpPr>
        <p:spPr>
          <a:xfrm>
            <a:off x="33390292" y="5548749"/>
            <a:ext cx="10047018"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CONCLUSIONS</a:t>
            </a:r>
          </a:p>
        </p:txBody>
      </p:sp>
      <p:sp>
        <p:nvSpPr>
          <p:cNvPr id="26" name="Text Placeholder 3"/>
          <p:cNvSpPr>
            <a:spLocks noGrp="1"/>
          </p:cNvSpPr>
          <p:nvPr>
            <p:ph type="body" sz="quarter" idx="26" hasCustomPrompt="1"/>
          </p:nvPr>
        </p:nvSpPr>
        <p:spPr>
          <a:xfrm>
            <a:off x="33390292" y="6378481"/>
            <a:ext cx="10047018"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7" name="Text Placeholder 5"/>
          <p:cNvSpPr>
            <a:spLocks noGrp="1"/>
          </p:cNvSpPr>
          <p:nvPr>
            <p:ph type="body" sz="quarter" idx="27" hasCustomPrompt="1"/>
          </p:nvPr>
        </p:nvSpPr>
        <p:spPr>
          <a:xfrm>
            <a:off x="33390292" y="14272738"/>
            <a:ext cx="10047018"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REFERENCES</a:t>
            </a:r>
          </a:p>
        </p:txBody>
      </p:sp>
      <p:sp>
        <p:nvSpPr>
          <p:cNvPr id="28" name="Text Placeholder 3"/>
          <p:cNvSpPr>
            <a:spLocks noGrp="1"/>
          </p:cNvSpPr>
          <p:nvPr>
            <p:ph type="body" sz="quarter" idx="28" hasCustomPrompt="1"/>
          </p:nvPr>
        </p:nvSpPr>
        <p:spPr>
          <a:xfrm>
            <a:off x="33390292" y="15011402"/>
            <a:ext cx="10052050"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9" name="Text Placeholder 5"/>
          <p:cNvSpPr>
            <a:spLocks noGrp="1"/>
          </p:cNvSpPr>
          <p:nvPr>
            <p:ph type="body" sz="quarter" idx="29" hasCustomPrompt="1"/>
          </p:nvPr>
        </p:nvSpPr>
        <p:spPr>
          <a:xfrm>
            <a:off x="33390292" y="25679401"/>
            <a:ext cx="10047018"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ACKNOWLEDGEMENTS or  CONTACT</a:t>
            </a:r>
          </a:p>
        </p:txBody>
      </p:sp>
      <p:sp>
        <p:nvSpPr>
          <p:cNvPr id="30" name="Text Placeholder 3"/>
          <p:cNvSpPr>
            <a:spLocks noGrp="1"/>
          </p:cNvSpPr>
          <p:nvPr>
            <p:ph type="body" sz="quarter" idx="30" hasCustomPrompt="1"/>
          </p:nvPr>
        </p:nvSpPr>
        <p:spPr>
          <a:xfrm>
            <a:off x="33390292" y="26433446"/>
            <a:ext cx="10052050"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60" name="Text Placeholder 3"/>
          <p:cNvSpPr>
            <a:spLocks noGrp="1"/>
          </p:cNvSpPr>
          <p:nvPr>
            <p:ph type="body" sz="quarter" idx="96" hasCustomPrompt="1"/>
          </p:nvPr>
        </p:nvSpPr>
        <p:spPr>
          <a:xfrm>
            <a:off x="459674" y="14951552"/>
            <a:ext cx="10056813"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77" name="Text Placeholder 76"/>
          <p:cNvSpPr>
            <a:spLocks noGrp="1"/>
          </p:cNvSpPr>
          <p:nvPr>
            <p:ph type="body" sz="quarter" idx="150" hasCustomPrompt="1"/>
          </p:nvPr>
        </p:nvSpPr>
        <p:spPr>
          <a:xfrm>
            <a:off x="5932593" y="3383947"/>
            <a:ext cx="31998968" cy="1280160"/>
          </a:xfrm>
          <a:prstGeom prst="rect">
            <a:avLst/>
          </a:prstGeom>
        </p:spPr>
        <p:txBody>
          <a:bodyPr>
            <a:normAutofit/>
          </a:bodyPr>
          <a:lstStyle>
            <a:lvl1pPr marL="0" indent="0" algn="ctr">
              <a:buFontTx/>
              <a:buNone/>
              <a:defRPr sz="5400">
                <a:solidFill>
                  <a:schemeClr val="accent5">
                    <a:lumMod val="50000"/>
                  </a:schemeClr>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affiliations</a:t>
            </a:r>
          </a:p>
        </p:txBody>
      </p:sp>
      <p:sp>
        <p:nvSpPr>
          <p:cNvPr id="78" name="Text Placeholder 76"/>
          <p:cNvSpPr>
            <a:spLocks noGrp="1"/>
          </p:cNvSpPr>
          <p:nvPr>
            <p:ph type="body" sz="quarter" idx="151" hasCustomPrompt="1"/>
          </p:nvPr>
        </p:nvSpPr>
        <p:spPr>
          <a:xfrm>
            <a:off x="5932593" y="2103787"/>
            <a:ext cx="31998968" cy="1280160"/>
          </a:xfrm>
          <a:prstGeom prst="rect">
            <a:avLst/>
          </a:prstGeom>
        </p:spPr>
        <p:txBody>
          <a:bodyPr anchor="t" anchorCtr="1">
            <a:normAutofit/>
          </a:bodyPr>
          <a:lstStyle>
            <a:lvl1pPr marL="0" indent="0" algn="ctr">
              <a:buFontTx/>
              <a:buNone/>
              <a:defRPr sz="8000">
                <a:solidFill>
                  <a:schemeClr val="accent5">
                    <a:lumMod val="50000"/>
                  </a:schemeClr>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authors</a:t>
            </a:r>
          </a:p>
        </p:txBody>
      </p:sp>
      <p:sp>
        <p:nvSpPr>
          <p:cNvPr id="79" name="Text Placeholder 76"/>
          <p:cNvSpPr>
            <a:spLocks noGrp="1"/>
          </p:cNvSpPr>
          <p:nvPr>
            <p:ph type="body" sz="quarter" idx="153" hasCustomPrompt="1"/>
          </p:nvPr>
        </p:nvSpPr>
        <p:spPr>
          <a:xfrm>
            <a:off x="5932593" y="465813"/>
            <a:ext cx="31998968" cy="1637973"/>
          </a:xfrm>
          <a:prstGeom prst="rect">
            <a:avLst/>
          </a:prstGeom>
        </p:spPr>
        <p:txBody>
          <a:bodyPr anchor="t" anchorCtr="1">
            <a:normAutofit/>
          </a:bodyPr>
          <a:lstStyle>
            <a:lvl1pPr marL="0" indent="0" algn="ctr">
              <a:buFontTx/>
              <a:buNone/>
              <a:defRPr sz="9600" b="1">
                <a:solidFill>
                  <a:schemeClr val="accent5">
                    <a:lumMod val="50000"/>
                  </a:schemeClr>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title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94279" y="1317625"/>
            <a:ext cx="39502643" cy="5486400"/>
          </a:xfrm>
        </p:spPr>
        <p:txBody>
          <a:bodyPr/>
          <a:lstStyle>
            <a:defPPr>
              <a:defRPr kern="1200"/>
            </a:defPPr>
            <a:lvl1pPr>
              <a:defRPr/>
            </a:lvl1pPr>
          </a:lstStyle>
          <a:p>
            <a:r>
              <a:rPr lang="en-US"/>
              <a:t>Click to edit Master title style</a:t>
            </a:r>
          </a:p>
        </p:txBody>
      </p:sp>
      <p:sp>
        <p:nvSpPr>
          <p:cNvPr id="3" name="Text Placeholder 2"/>
          <p:cNvSpPr>
            <a:spLocks noGrp="1"/>
          </p:cNvSpPr>
          <p:nvPr>
            <p:ph type="body" idx="1"/>
          </p:nvPr>
        </p:nvSpPr>
        <p:spPr>
          <a:xfrm>
            <a:off x="2194278" y="7369176"/>
            <a:ext cx="19392900" cy="3070225"/>
          </a:xfrm>
        </p:spPr>
        <p:txBody>
          <a:bodyPr anchor="b"/>
          <a:lstStyle>
            <a:defPPr>
              <a:defRPr kern="1200"/>
            </a:defPPr>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194278" y="10439401"/>
            <a:ext cx="19392900" cy="18965862"/>
          </a:xfrm>
        </p:spPr>
        <p:txBody>
          <a:bodyPr/>
          <a:lstStyle>
            <a:defPPr>
              <a:defRPr kern="1200"/>
            </a:defPPr>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95555" y="7369176"/>
            <a:ext cx="19401368" cy="3070225"/>
          </a:xfrm>
        </p:spPr>
        <p:txBody>
          <a:bodyPr anchor="b"/>
          <a:lstStyle>
            <a:defPPr>
              <a:defRPr kern="1200"/>
            </a:defPPr>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22295555" y="10439401"/>
            <a:ext cx="19401368" cy="18965862"/>
          </a:xfrm>
        </p:spPr>
        <p:txBody>
          <a:bodyPr/>
          <a:lstStyle>
            <a:defPPr>
              <a:defRPr kern="1200"/>
            </a:defPPr>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defPPr>
              <a:defRPr kern="1200"/>
            </a:defPPr>
            <a:lvl1pPr>
              <a:defRPr/>
            </a:lvl1pPr>
          </a:lstStyle>
          <a:p>
            <a:pPr>
              <a:defRPr/>
            </a:pPr>
            <a:endParaRPr lang="en-US"/>
          </a:p>
        </p:txBody>
      </p:sp>
      <p:sp>
        <p:nvSpPr>
          <p:cNvPr id="8" name="Rectangle 5"/>
          <p:cNvSpPr>
            <a:spLocks noGrp="1" noChangeArrowheads="1"/>
          </p:cNvSpPr>
          <p:nvPr>
            <p:ph type="ftr" sz="quarter" idx="11"/>
          </p:nvPr>
        </p:nvSpPr>
        <p:spPr/>
        <p:txBody>
          <a:bodyPr/>
          <a:lstStyle>
            <a:defPPr>
              <a:defRPr kern="1200"/>
            </a:defPPr>
            <a:lvl1pPr>
              <a:defRPr/>
            </a:lvl1pPr>
          </a:lstStyle>
          <a:p>
            <a:pPr>
              <a:defRPr/>
            </a:pPr>
            <a:endParaRPr lang="en-US"/>
          </a:p>
        </p:txBody>
      </p:sp>
      <p:sp>
        <p:nvSpPr>
          <p:cNvPr id="9" name="Rectangle 6"/>
          <p:cNvSpPr>
            <a:spLocks noGrp="1" noChangeArrowheads="1"/>
          </p:cNvSpPr>
          <p:nvPr>
            <p:ph type="sldNum" sz="quarter" idx="12"/>
          </p:nvPr>
        </p:nvSpPr>
        <p:spPr/>
        <p:txBody>
          <a:bodyPr/>
          <a:lstStyle>
            <a:defPPr>
              <a:defRPr kern="1200"/>
            </a:defPPr>
            <a:lvl1pPr>
              <a:defRPr/>
            </a:lvl1pPr>
          </a:lstStyle>
          <a:p>
            <a:pPr>
              <a:defRPr/>
            </a:pPr>
            <a:fld id="{4EC449C7-2544-4411-A6D9-A7181026BEAF}" type="slidenum">
              <a:rPr lang="en-US"/>
              <a:pPr>
                <a:defRPr/>
              </a:pPr>
              <a:t>‹#›</a:t>
            </a:fld>
            <a:endParaRPr lang="en-US"/>
          </a:p>
        </p:txBody>
      </p:sp>
    </p:spTree>
    <p:extLst>
      <p:ext uri="{BB962C8B-B14F-4D97-AF65-F5344CB8AC3E}">
        <p14:creationId xmlns:p14="http://schemas.microsoft.com/office/powerpoint/2010/main" val="291390867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defPPr>
              <a:defRPr kern="1200"/>
            </a:defPPr>
          </a:lstStyle>
          <a:p>
            <a:r>
              <a:rPr lang="en-US"/>
              <a:t>Click to edit Master title style</a:t>
            </a:r>
          </a:p>
        </p:txBody>
      </p:sp>
      <p:sp>
        <p:nvSpPr>
          <p:cNvPr id="3" name="Rectangle 4"/>
          <p:cNvSpPr>
            <a:spLocks noGrp="1" noChangeArrowheads="1"/>
          </p:cNvSpPr>
          <p:nvPr>
            <p:ph type="dt" sz="half" idx="10"/>
          </p:nvPr>
        </p:nvSpPr>
        <p:spPr/>
        <p:txBody>
          <a:bodyPr/>
          <a:lstStyle>
            <a:defPPr>
              <a:defRPr kern="1200"/>
            </a:defPPr>
            <a:lvl1pPr>
              <a:defRPr/>
            </a:lvl1pPr>
          </a:lstStyle>
          <a:p>
            <a:pPr>
              <a:defRPr/>
            </a:pPr>
            <a:endParaRPr lang="en-US"/>
          </a:p>
        </p:txBody>
      </p:sp>
      <p:sp>
        <p:nvSpPr>
          <p:cNvPr id="4" name="Rectangle 5"/>
          <p:cNvSpPr>
            <a:spLocks noGrp="1" noChangeArrowheads="1"/>
          </p:cNvSpPr>
          <p:nvPr>
            <p:ph type="ftr" sz="quarter" idx="11"/>
          </p:nvPr>
        </p:nvSpPr>
        <p:spPr/>
        <p:txBody>
          <a:bodyPr/>
          <a:lstStyle>
            <a:defPPr>
              <a:defRPr kern="1200"/>
            </a:defPPr>
            <a:lvl1pPr>
              <a:defRPr/>
            </a:lvl1pPr>
          </a:lstStyle>
          <a:p>
            <a:pPr>
              <a:defRPr/>
            </a:pPr>
            <a:endParaRPr lang="en-US"/>
          </a:p>
        </p:txBody>
      </p:sp>
      <p:sp>
        <p:nvSpPr>
          <p:cNvPr id="5" name="Rectangle 6"/>
          <p:cNvSpPr>
            <a:spLocks noGrp="1" noChangeArrowheads="1"/>
          </p:cNvSpPr>
          <p:nvPr>
            <p:ph type="sldNum" sz="quarter" idx="12"/>
          </p:nvPr>
        </p:nvSpPr>
        <p:spPr/>
        <p:txBody>
          <a:bodyPr/>
          <a:lstStyle>
            <a:defPPr>
              <a:defRPr kern="1200"/>
            </a:defPPr>
            <a:lvl1pPr>
              <a:defRPr/>
            </a:lvl1pPr>
          </a:lstStyle>
          <a:p>
            <a:pPr>
              <a:defRPr/>
            </a:pPr>
            <a:fld id="{FE03D6AC-E1AB-4462-989E-5A0865C23D2A}" type="slidenum">
              <a:rPr lang="en-US"/>
              <a:pPr>
                <a:defRPr/>
              </a:pPr>
              <a:t>‹#›</a:t>
            </a:fld>
            <a:endParaRPr lang="en-US"/>
          </a:p>
        </p:txBody>
      </p:sp>
    </p:spTree>
    <p:extLst>
      <p:ext uri="{BB962C8B-B14F-4D97-AF65-F5344CB8AC3E}">
        <p14:creationId xmlns:p14="http://schemas.microsoft.com/office/powerpoint/2010/main" val="202921773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defPPr>
              <a:defRPr kern="1200"/>
            </a:defPPr>
            <a:lvl1pPr>
              <a:defRPr/>
            </a:lvl1pPr>
          </a:lstStyle>
          <a:p>
            <a:pPr>
              <a:defRPr/>
            </a:pPr>
            <a:endParaRPr lang="en-US"/>
          </a:p>
        </p:txBody>
      </p:sp>
      <p:sp>
        <p:nvSpPr>
          <p:cNvPr id="3" name="Rectangle 5"/>
          <p:cNvSpPr>
            <a:spLocks noGrp="1" noChangeArrowheads="1"/>
          </p:cNvSpPr>
          <p:nvPr>
            <p:ph type="ftr" sz="quarter" idx="11"/>
          </p:nvPr>
        </p:nvSpPr>
        <p:spPr/>
        <p:txBody>
          <a:bodyPr/>
          <a:lstStyle>
            <a:defPPr>
              <a:defRPr kern="1200"/>
            </a:defPPr>
            <a:lvl1pPr>
              <a:defRPr/>
            </a:lvl1pPr>
          </a:lstStyle>
          <a:p>
            <a:pPr>
              <a:defRPr/>
            </a:pPr>
            <a:endParaRPr lang="en-US"/>
          </a:p>
        </p:txBody>
      </p:sp>
      <p:sp>
        <p:nvSpPr>
          <p:cNvPr id="4" name="Rectangle 6"/>
          <p:cNvSpPr>
            <a:spLocks noGrp="1" noChangeArrowheads="1"/>
          </p:cNvSpPr>
          <p:nvPr>
            <p:ph type="sldNum" sz="quarter" idx="12"/>
          </p:nvPr>
        </p:nvSpPr>
        <p:spPr/>
        <p:txBody>
          <a:bodyPr/>
          <a:lstStyle>
            <a:defPPr>
              <a:defRPr kern="1200"/>
            </a:defPPr>
            <a:lvl1pPr>
              <a:defRPr/>
            </a:lvl1pPr>
          </a:lstStyle>
          <a:p>
            <a:pPr>
              <a:defRPr/>
            </a:pPr>
            <a:fld id="{FABF8EBA-EBC0-4AA1-85C3-834763B2AA78}" type="slidenum">
              <a:rPr lang="en-US"/>
              <a:pPr>
                <a:defRPr/>
              </a:pPr>
              <a:t>‹#›</a:t>
            </a:fld>
            <a:endParaRPr lang="en-US"/>
          </a:p>
        </p:txBody>
      </p:sp>
    </p:spTree>
    <p:extLst>
      <p:ext uri="{BB962C8B-B14F-4D97-AF65-F5344CB8AC3E}">
        <p14:creationId xmlns:p14="http://schemas.microsoft.com/office/powerpoint/2010/main" val="79336398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278" y="1311275"/>
            <a:ext cx="14439900" cy="5576888"/>
          </a:xfrm>
        </p:spPr>
        <p:txBody>
          <a:bodyPr anchor="b"/>
          <a:lstStyle>
            <a:defPPr>
              <a:defRPr kern="1200"/>
            </a:defPPr>
            <a:lvl1pPr algn="l">
              <a:defRPr sz="2000" b="1"/>
            </a:lvl1pPr>
          </a:lstStyle>
          <a:p>
            <a:r>
              <a:rPr lang="en-US"/>
              <a:t>Click to edit Master title style</a:t>
            </a:r>
          </a:p>
        </p:txBody>
      </p:sp>
      <p:sp>
        <p:nvSpPr>
          <p:cNvPr id="3" name="Content Placeholder 2"/>
          <p:cNvSpPr>
            <a:spLocks noGrp="1"/>
          </p:cNvSpPr>
          <p:nvPr>
            <p:ph idx="1"/>
          </p:nvPr>
        </p:nvSpPr>
        <p:spPr>
          <a:xfrm>
            <a:off x="17160523" y="1311275"/>
            <a:ext cx="24536400" cy="28093988"/>
          </a:xfrm>
        </p:spPr>
        <p:txBody>
          <a:bodyPr/>
          <a:lstStyle>
            <a:defPPr>
              <a:defRPr kern="1200"/>
            </a:defPPr>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194278" y="6888163"/>
            <a:ext cx="14439900" cy="22517100"/>
          </a:xfrm>
        </p:spPr>
        <p:txBody>
          <a:bodyPr/>
          <a:lstStyle>
            <a:defPPr>
              <a:defRPr kern="1200"/>
            </a:defPPr>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defPPr>
              <a:defRPr kern="1200"/>
            </a:defPPr>
            <a:lvl1pPr>
              <a:defRPr/>
            </a:lvl1pPr>
          </a:lstStyle>
          <a:p>
            <a:pPr>
              <a:defRPr/>
            </a:pPr>
            <a:endParaRPr lang="en-US"/>
          </a:p>
        </p:txBody>
      </p:sp>
      <p:sp>
        <p:nvSpPr>
          <p:cNvPr id="6" name="Rectangle 5"/>
          <p:cNvSpPr>
            <a:spLocks noGrp="1" noChangeArrowheads="1"/>
          </p:cNvSpPr>
          <p:nvPr>
            <p:ph type="ftr" sz="quarter" idx="11"/>
          </p:nvPr>
        </p:nvSpPr>
        <p:spPr/>
        <p:txBody>
          <a:bodyPr/>
          <a:lstStyle>
            <a:defPPr>
              <a:defRPr kern="1200"/>
            </a:defPPr>
            <a:lvl1pPr>
              <a:defRPr/>
            </a:lvl1pPr>
          </a:lstStyle>
          <a:p>
            <a:pPr>
              <a:defRPr/>
            </a:pPr>
            <a:endParaRPr lang="en-US"/>
          </a:p>
        </p:txBody>
      </p:sp>
      <p:sp>
        <p:nvSpPr>
          <p:cNvPr id="7" name="Rectangle 6"/>
          <p:cNvSpPr>
            <a:spLocks noGrp="1" noChangeArrowheads="1"/>
          </p:cNvSpPr>
          <p:nvPr>
            <p:ph type="sldNum" sz="quarter" idx="12"/>
          </p:nvPr>
        </p:nvSpPr>
        <p:spPr/>
        <p:txBody>
          <a:bodyPr/>
          <a:lstStyle>
            <a:defPPr>
              <a:defRPr kern="1200"/>
            </a:defPPr>
            <a:lvl1pPr>
              <a:defRPr/>
            </a:lvl1pPr>
          </a:lstStyle>
          <a:p>
            <a:pPr>
              <a:defRPr/>
            </a:pPr>
            <a:fld id="{332F5167-8CBC-4FF1-941C-FB4C9DC0C8D7}" type="slidenum">
              <a:rPr lang="en-US"/>
              <a:pPr>
                <a:defRPr/>
              </a:pPr>
              <a:t>‹#›</a:t>
            </a:fld>
            <a:endParaRPr lang="en-US"/>
          </a:p>
        </p:txBody>
      </p:sp>
    </p:spTree>
    <p:extLst>
      <p:ext uri="{BB962C8B-B14F-4D97-AF65-F5344CB8AC3E}">
        <p14:creationId xmlns:p14="http://schemas.microsoft.com/office/powerpoint/2010/main" val="276586876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3545" y="23042564"/>
            <a:ext cx="26334157" cy="2720975"/>
          </a:xfrm>
        </p:spPr>
        <p:txBody>
          <a:bodyPr anchor="b"/>
          <a:lstStyle>
            <a:defPPr>
              <a:defRPr kern="1200"/>
            </a:defPPr>
            <a:lvl1pPr algn="l">
              <a:defRPr sz="2000" b="1"/>
            </a:lvl1pPr>
          </a:lstStyle>
          <a:p>
            <a:r>
              <a:rPr lang="en-US"/>
              <a:t>Click to edit Master title style</a:t>
            </a:r>
          </a:p>
        </p:txBody>
      </p:sp>
      <p:sp>
        <p:nvSpPr>
          <p:cNvPr id="3" name="Picture Placeholder 2"/>
          <p:cNvSpPr>
            <a:spLocks noGrp="1"/>
          </p:cNvSpPr>
          <p:nvPr>
            <p:ph type="pic" idx="1"/>
          </p:nvPr>
        </p:nvSpPr>
        <p:spPr>
          <a:xfrm>
            <a:off x="8603545" y="2941639"/>
            <a:ext cx="26334157" cy="19750088"/>
          </a:xfrm>
        </p:spPr>
        <p:txBody>
          <a:bodyPr/>
          <a:lstStyle>
            <a:defPPr>
              <a:defRPr kern="1200"/>
            </a:defPPr>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603545" y="25763539"/>
            <a:ext cx="26334157" cy="3862387"/>
          </a:xfrm>
        </p:spPr>
        <p:txBody>
          <a:bodyPr/>
          <a:lstStyle>
            <a:defPPr>
              <a:defRPr kern="1200"/>
            </a:defPPr>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defPPr>
              <a:defRPr kern="1200"/>
            </a:defPPr>
            <a:lvl1pPr>
              <a:defRPr/>
            </a:lvl1pPr>
          </a:lstStyle>
          <a:p>
            <a:pPr>
              <a:defRPr/>
            </a:pPr>
            <a:endParaRPr lang="en-US"/>
          </a:p>
        </p:txBody>
      </p:sp>
      <p:sp>
        <p:nvSpPr>
          <p:cNvPr id="6" name="Rectangle 5"/>
          <p:cNvSpPr>
            <a:spLocks noGrp="1" noChangeArrowheads="1"/>
          </p:cNvSpPr>
          <p:nvPr>
            <p:ph type="ftr" sz="quarter" idx="11"/>
          </p:nvPr>
        </p:nvSpPr>
        <p:spPr/>
        <p:txBody>
          <a:bodyPr/>
          <a:lstStyle>
            <a:defPPr>
              <a:defRPr kern="1200"/>
            </a:defPPr>
            <a:lvl1pPr>
              <a:defRPr/>
            </a:lvl1pPr>
          </a:lstStyle>
          <a:p>
            <a:pPr>
              <a:defRPr/>
            </a:pPr>
            <a:endParaRPr lang="en-US"/>
          </a:p>
        </p:txBody>
      </p:sp>
      <p:sp>
        <p:nvSpPr>
          <p:cNvPr id="7" name="Rectangle 6"/>
          <p:cNvSpPr>
            <a:spLocks noGrp="1" noChangeArrowheads="1"/>
          </p:cNvSpPr>
          <p:nvPr>
            <p:ph type="sldNum" sz="quarter" idx="12"/>
          </p:nvPr>
        </p:nvSpPr>
        <p:spPr/>
        <p:txBody>
          <a:bodyPr/>
          <a:lstStyle>
            <a:defPPr>
              <a:defRPr kern="1200"/>
            </a:defPPr>
            <a:lvl1pPr>
              <a:defRPr/>
            </a:lvl1pPr>
          </a:lstStyle>
          <a:p>
            <a:pPr>
              <a:defRPr/>
            </a:pPr>
            <a:fld id="{B5629D8C-964D-4531-AEEF-CACEBA47F0D9}" type="slidenum">
              <a:rPr lang="en-US"/>
              <a:pPr>
                <a:defRPr/>
              </a:pPr>
              <a:t>‹#›</a:t>
            </a:fld>
            <a:endParaRPr lang="en-US"/>
          </a:p>
        </p:txBody>
      </p:sp>
    </p:spTree>
    <p:extLst>
      <p:ext uri="{BB962C8B-B14F-4D97-AF65-F5344CB8AC3E}">
        <p14:creationId xmlns:p14="http://schemas.microsoft.com/office/powerpoint/2010/main" val="367687757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defPPr>
              <a:defRPr kern="1200"/>
            </a:defPPr>
          </a:lstStyle>
          <a:p>
            <a:r>
              <a:rPr lang="en-US"/>
              <a:t>Click to edit Master title style</a:t>
            </a:r>
          </a:p>
        </p:txBody>
      </p:sp>
      <p:sp>
        <p:nvSpPr>
          <p:cNvPr id="3" name="Vertical Text Placeholder 2"/>
          <p:cNvSpPr>
            <a:spLocks noGrp="1"/>
          </p:cNvSpPr>
          <p:nvPr>
            <p:ph type="body" orient="vert" idx="1"/>
          </p:nvPr>
        </p:nvSpPr>
        <p:spPr/>
        <p:txBody>
          <a:bodyPr vert="eaVert"/>
          <a:lstStyle>
            <a:defPPr>
              <a:defRPr kern="1200"/>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defPPr>
              <a:defRPr kern="1200"/>
            </a:defPPr>
            <a:lvl1pPr>
              <a:defRPr/>
            </a:lvl1pPr>
          </a:lstStyle>
          <a:p>
            <a:pPr>
              <a:defRPr/>
            </a:pPr>
            <a:endParaRPr lang="en-US"/>
          </a:p>
        </p:txBody>
      </p:sp>
      <p:sp>
        <p:nvSpPr>
          <p:cNvPr id="5" name="Rectangle 5"/>
          <p:cNvSpPr>
            <a:spLocks noGrp="1" noChangeArrowheads="1"/>
          </p:cNvSpPr>
          <p:nvPr>
            <p:ph type="ftr" sz="quarter" idx="11"/>
          </p:nvPr>
        </p:nvSpPr>
        <p:spPr/>
        <p:txBody>
          <a:bodyPr/>
          <a:lstStyle>
            <a:defPPr>
              <a:defRPr kern="1200"/>
            </a:defPPr>
            <a:lvl1pPr>
              <a:defRPr/>
            </a:lvl1pPr>
          </a:lstStyle>
          <a:p>
            <a:pPr>
              <a:defRPr/>
            </a:pPr>
            <a:endParaRPr lang="en-US"/>
          </a:p>
        </p:txBody>
      </p:sp>
      <p:sp>
        <p:nvSpPr>
          <p:cNvPr id="6" name="Rectangle 6"/>
          <p:cNvSpPr>
            <a:spLocks noGrp="1" noChangeArrowheads="1"/>
          </p:cNvSpPr>
          <p:nvPr>
            <p:ph type="sldNum" sz="quarter" idx="12"/>
          </p:nvPr>
        </p:nvSpPr>
        <p:spPr/>
        <p:txBody>
          <a:bodyPr/>
          <a:lstStyle>
            <a:defPPr>
              <a:defRPr kern="1200"/>
            </a:defPPr>
            <a:lvl1pPr>
              <a:defRPr/>
            </a:lvl1pPr>
          </a:lstStyle>
          <a:p>
            <a:pPr>
              <a:defRPr/>
            </a:pPr>
            <a:fld id="{6AF7A044-11FD-4E27-B513-0D458FB4B05D}" type="slidenum">
              <a:rPr lang="en-US"/>
              <a:pPr>
                <a:defRPr/>
              </a:pPr>
              <a:t>‹#›</a:t>
            </a:fld>
            <a:endParaRPr lang="en-US"/>
          </a:p>
        </p:txBody>
      </p:sp>
    </p:spTree>
    <p:extLst>
      <p:ext uri="{BB962C8B-B14F-4D97-AF65-F5344CB8AC3E}">
        <p14:creationId xmlns:p14="http://schemas.microsoft.com/office/powerpoint/2010/main" val="3767188516"/>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821968" y="1319214"/>
            <a:ext cx="9874956" cy="28087638"/>
          </a:xfrm>
        </p:spPr>
        <p:txBody>
          <a:bodyPr vert="eaVert"/>
          <a:lstStyle>
            <a:defPPr>
              <a:defRPr kern="1200"/>
            </a:defPPr>
          </a:lstStyle>
          <a:p>
            <a:r>
              <a:rPr lang="en-US"/>
              <a:t>Click to edit Master title style</a:t>
            </a:r>
          </a:p>
        </p:txBody>
      </p:sp>
      <p:sp>
        <p:nvSpPr>
          <p:cNvPr id="3" name="Vertical Text Placeholder 2"/>
          <p:cNvSpPr>
            <a:spLocks noGrp="1"/>
          </p:cNvSpPr>
          <p:nvPr>
            <p:ph type="body" orient="vert" idx="1"/>
          </p:nvPr>
        </p:nvSpPr>
        <p:spPr>
          <a:xfrm>
            <a:off x="2195689" y="1319214"/>
            <a:ext cx="29490811" cy="28087638"/>
          </a:xfrm>
        </p:spPr>
        <p:txBody>
          <a:bodyPr vert="eaVert"/>
          <a:lstStyle>
            <a:defPPr>
              <a:defRPr kern="1200"/>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defPPr>
              <a:defRPr kern="1200"/>
            </a:defPPr>
            <a:lvl1pPr>
              <a:defRPr/>
            </a:lvl1pPr>
          </a:lstStyle>
          <a:p>
            <a:pPr>
              <a:defRPr/>
            </a:pPr>
            <a:endParaRPr lang="en-US"/>
          </a:p>
        </p:txBody>
      </p:sp>
      <p:sp>
        <p:nvSpPr>
          <p:cNvPr id="5" name="Rectangle 5"/>
          <p:cNvSpPr>
            <a:spLocks noGrp="1" noChangeArrowheads="1"/>
          </p:cNvSpPr>
          <p:nvPr>
            <p:ph type="ftr" sz="quarter" idx="11"/>
          </p:nvPr>
        </p:nvSpPr>
        <p:spPr/>
        <p:txBody>
          <a:bodyPr/>
          <a:lstStyle>
            <a:defPPr>
              <a:defRPr kern="1200"/>
            </a:defPPr>
            <a:lvl1pPr>
              <a:defRPr/>
            </a:lvl1pPr>
          </a:lstStyle>
          <a:p>
            <a:pPr>
              <a:defRPr/>
            </a:pPr>
            <a:endParaRPr lang="en-US"/>
          </a:p>
        </p:txBody>
      </p:sp>
      <p:sp>
        <p:nvSpPr>
          <p:cNvPr id="6" name="Rectangle 6"/>
          <p:cNvSpPr>
            <a:spLocks noGrp="1" noChangeArrowheads="1"/>
          </p:cNvSpPr>
          <p:nvPr>
            <p:ph type="sldNum" sz="quarter" idx="12"/>
          </p:nvPr>
        </p:nvSpPr>
        <p:spPr/>
        <p:txBody>
          <a:bodyPr/>
          <a:lstStyle>
            <a:defPPr>
              <a:defRPr kern="1200"/>
            </a:defPPr>
            <a:lvl1pPr>
              <a:defRPr/>
            </a:lvl1pPr>
          </a:lstStyle>
          <a:p>
            <a:pPr>
              <a:defRPr/>
            </a:pPr>
            <a:fld id="{C4A8B09D-F957-4A06-AF1F-2E1E112D5404}" type="slidenum">
              <a:rPr lang="en-US"/>
              <a:pPr>
                <a:defRPr/>
              </a:pPr>
              <a:t>‹#›</a:t>
            </a:fld>
            <a:endParaRPr lang="en-US"/>
          </a:p>
        </p:txBody>
      </p:sp>
    </p:spTree>
    <p:extLst>
      <p:ext uri="{BB962C8B-B14F-4D97-AF65-F5344CB8AC3E}">
        <p14:creationId xmlns:p14="http://schemas.microsoft.com/office/powerpoint/2010/main" val="3458744722"/>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6x48 templat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59674" y="5617998"/>
            <a:ext cx="10056813" cy="8325329"/>
          </a:xfrm>
          <a:prstGeom prst="rect">
            <a:avLst/>
          </a:prstGeom>
          <a:solidFill>
            <a:schemeClr val="bg2"/>
          </a:solidFill>
        </p:spPr>
        <p:txBody>
          <a:bodyPr wrap="square" lIns="228589" tIns="228589" rIns="228589" bIns="228589">
            <a:noAutofit/>
          </a:bodyPr>
          <a:lstStyle>
            <a:lvl1pPr marL="0" marR="0" indent="0" algn="l" defTabSz="4388900" rtl="0" eaLnBrk="1" fontAlgn="auto" latinLnBrk="0" hangingPunct="1">
              <a:lnSpc>
                <a:spcPct val="100000"/>
              </a:lnSpc>
              <a:spcBef>
                <a:spcPct val="20000"/>
              </a:spcBef>
              <a:spcAft>
                <a:spcPts val="0"/>
              </a:spcAft>
              <a:buClrTx/>
              <a:buSzTx/>
              <a:buFont typeface="Arial" pitchFamily="34" charset="0"/>
              <a:buNone/>
              <a:tabLst/>
              <a:defRPr sz="3600">
                <a:solidFill>
                  <a:schemeClr val="tx2"/>
                </a:solidFill>
                <a:latin typeface="Helvetica" pitchFamily="2"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marL="0" marR="0" lvl="0" indent="0" algn="l" defTabSz="4388900" rtl="0" eaLnBrk="1" fontAlgn="auto" latinLnBrk="0" hangingPunct="1">
              <a:lnSpc>
                <a:spcPct val="100000"/>
              </a:lnSpc>
              <a:spcBef>
                <a:spcPct val="20000"/>
              </a:spcBef>
              <a:spcAft>
                <a:spcPts val="0"/>
              </a:spcAft>
              <a:buClrTx/>
              <a:buSzTx/>
              <a:buFont typeface="Arial" pitchFamily="34" charset="0"/>
              <a:buNone/>
              <a:tabLst/>
              <a:defRPr/>
            </a:pPr>
            <a:r>
              <a:rPr lang="en-US"/>
              <a:t>Introduction or Abstract</a:t>
            </a:r>
          </a:p>
        </p:txBody>
      </p:sp>
      <p:sp>
        <p:nvSpPr>
          <p:cNvPr id="20" name="Text Placeholder 5"/>
          <p:cNvSpPr>
            <a:spLocks noGrp="1"/>
          </p:cNvSpPr>
          <p:nvPr>
            <p:ph type="body" sz="quarter" idx="20" hasCustomPrompt="1"/>
          </p:nvPr>
        </p:nvSpPr>
        <p:spPr>
          <a:xfrm>
            <a:off x="477825" y="14281762"/>
            <a:ext cx="10050462" cy="615545"/>
          </a:xfrm>
          <a:prstGeom prst="rect">
            <a:avLst/>
          </a:prstGeom>
          <a:solidFill>
            <a:schemeClr val="accent6"/>
          </a:solidFill>
          <a:ln>
            <a:noFill/>
          </a:ln>
        </p:spPr>
        <p:txBody>
          <a:bodyPr wrap="square" lIns="91436" tIns="91436" rIns="91436" bIns="91436" anchor="ctr" anchorCtr="0">
            <a:spAutoFit/>
          </a:bodyPr>
          <a:lstStyle>
            <a:lvl1pPr marL="0" indent="0" algn="l">
              <a:buNone/>
              <a:defRPr sz="2800" b="1" u="none" baseline="0">
                <a:solidFill>
                  <a:schemeClr val="bg1"/>
                </a:solidFill>
                <a:latin typeface="Helvetica" pitchFamily="2" charset="0"/>
              </a:defRPr>
            </a:lvl1pPr>
          </a:lstStyle>
          <a:p>
            <a:pPr lvl="0"/>
            <a:r>
              <a:rPr lang="en-US"/>
              <a:t>(click to edit)  OBJECTIVES</a:t>
            </a:r>
          </a:p>
        </p:txBody>
      </p:sp>
      <p:sp>
        <p:nvSpPr>
          <p:cNvPr id="21" name="Text Placeholder 3"/>
          <p:cNvSpPr>
            <a:spLocks noGrp="1"/>
          </p:cNvSpPr>
          <p:nvPr>
            <p:ph type="body" sz="quarter" idx="21" hasCustomPrompt="1"/>
          </p:nvPr>
        </p:nvSpPr>
        <p:spPr>
          <a:xfrm>
            <a:off x="11460161" y="6378481"/>
            <a:ext cx="10048874" cy="892530"/>
          </a:xfrm>
          <a:prstGeom prst="rect">
            <a:avLst/>
          </a:prstGeom>
        </p:spPr>
        <p:txBody>
          <a:bodyPr wrap="square" lIns="228589" tIns="228589" rIns="228589" bIns="228589">
            <a:spAutoFit/>
          </a:bodyPr>
          <a:lstStyle>
            <a:lvl1pPr marL="0" indent="0">
              <a:buNone/>
              <a:defRPr sz="2800">
                <a:solidFill>
                  <a:schemeClr val="tx2"/>
                </a:solidFill>
                <a:latin typeface="Helvetica" pitchFamily="2"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a:t>Type in or paste your text here</a:t>
            </a:r>
          </a:p>
        </p:txBody>
      </p:sp>
      <p:sp>
        <p:nvSpPr>
          <p:cNvPr id="22" name="Text Placeholder 5"/>
          <p:cNvSpPr>
            <a:spLocks noGrp="1"/>
          </p:cNvSpPr>
          <p:nvPr>
            <p:ph type="body" sz="quarter" idx="22" hasCustomPrompt="1"/>
          </p:nvPr>
        </p:nvSpPr>
        <p:spPr>
          <a:xfrm>
            <a:off x="11460162" y="5617998"/>
            <a:ext cx="10048875" cy="615545"/>
          </a:xfrm>
          <a:prstGeom prst="rect">
            <a:avLst/>
          </a:prstGeom>
          <a:solidFill>
            <a:schemeClr val="accent6"/>
          </a:solidFill>
          <a:ln>
            <a:noFill/>
          </a:ln>
        </p:spPr>
        <p:txBody>
          <a:bodyPr lIns="91436" tIns="91436" rIns="91436" bIns="91436" anchor="ctr" anchorCtr="0">
            <a:spAutoFit/>
          </a:bodyPr>
          <a:lstStyle>
            <a:lvl1pPr marL="0" indent="0" algn="l">
              <a:buNone/>
              <a:defRPr sz="2800" b="1" u="none" baseline="0">
                <a:solidFill>
                  <a:schemeClr val="bg1"/>
                </a:solidFill>
                <a:latin typeface="Helvetica" pitchFamily="2" charset="0"/>
              </a:defRPr>
            </a:lvl1pPr>
          </a:lstStyle>
          <a:p>
            <a:pPr lvl="0"/>
            <a:r>
              <a:rPr lang="en-US"/>
              <a:t>(click to edit)  MATERIALS &amp; METHODS</a:t>
            </a:r>
          </a:p>
        </p:txBody>
      </p:sp>
      <p:sp>
        <p:nvSpPr>
          <p:cNvPr id="23" name="Text Placeholder 3"/>
          <p:cNvSpPr>
            <a:spLocks noGrp="1"/>
          </p:cNvSpPr>
          <p:nvPr>
            <p:ph type="body" sz="quarter" idx="23" hasCustomPrompt="1"/>
          </p:nvPr>
        </p:nvSpPr>
        <p:spPr>
          <a:xfrm>
            <a:off x="22385343" y="6378481"/>
            <a:ext cx="10048874" cy="892530"/>
          </a:xfrm>
          <a:prstGeom prst="rect">
            <a:avLst/>
          </a:prstGeom>
        </p:spPr>
        <p:txBody>
          <a:bodyPr wrap="square" lIns="228589" tIns="228589" rIns="228589" bIns="228589">
            <a:spAutoFit/>
          </a:bodyPr>
          <a:lstStyle>
            <a:lvl1pPr marL="0" indent="0">
              <a:buNone/>
              <a:defRPr sz="2800">
                <a:solidFill>
                  <a:schemeClr val="tx2"/>
                </a:solidFill>
                <a:latin typeface="Helvetica" pitchFamily="2"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a:t>Type in or paste your text here</a:t>
            </a:r>
          </a:p>
        </p:txBody>
      </p:sp>
      <p:sp>
        <p:nvSpPr>
          <p:cNvPr id="24" name="Text Placeholder 5"/>
          <p:cNvSpPr>
            <a:spLocks noGrp="1"/>
          </p:cNvSpPr>
          <p:nvPr>
            <p:ph type="body" sz="quarter" idx="24" hasCustomPrompt="1"/>
          </p:nvPr>
        </p:nvSpPr>
        <p:spPr>
          <a:xfrm>
            <a:off x="22377404" y="5617998"/>
            <a:ext cx="10058400" cy="615545"/>
          </a:xfrm>
          <a:prstGeom prst="rect">
            <a:avLst/>
          </a:prstGeom>
          <a:solidFill>
            <a:schemeClr val="accent6"/>
          </a:solidFill>
          <a:ln>
            <a:noFill/>
          </a:ln>
        </p:spPr>
        <p:txBody>
          <a:bodyPr lIns="91436" tIns="91436" rIns="91436" bIns="91436" anchor="ctr" anchorCtr="0">
            <a:spAutoFit/>
          </a:bodyPr>
          <a:lstStyle>
            <a:lvl1pPr marL="0" indent="0" algn="l">
              <a:buNone/>
              <a:defRPr sz="2800" b="1" u="none" baseline="0">
                <a:solidFill>
                  <a:schemeClr val="bg1"/>
                </a:solidFill>
                <a:latin typeface="Helvetica" pitchFamily="2" charset="0"/>
              </a:defRPr>
            </a:lvl1pPr>
          </a:lstStyle>
          <a:p>
            <a:pPr lvl="0"/>
            <a:r>
              <a:rPr lang="en-US"/>
              <a:t>(click to edit)  RESULTS</a:t>
            </a:r>
          </a:p>
        </p:txBody>
      </p:sp>
      <p:sp>
        <p:nvSpPr>
          <p:cNvPr id="25" name="Text Placeholder 5"/>
          <p:cNvSpPr>
            <a:spLocks noGrp="1"/>
          </p:cNvSpPr>
          <p:nvPr>
            <p:ph type="body" sz="quarter" idx="25" hasCustomPrompt="1"/>
          </p:nvPr>
        </p:nvSpPr>
        <p:spPr>
          <a:xfrm>
            <a:off x="33390292" y="5617998"/>
            <a:ext cx="10047018" cy="615545"/>
          </a:xfrm>
          <a:prstGeom prst="rect">
            <a:avLst/>
          </a:prstGeom>
          <a:solidFill>
            <a:schemeClr val="accent6"/>
          </a:solidFill>
        </p:spPr>
        <p:txBody>
          <a:bodyPr wrap="square" lIns="91436" tIns="91436" rIns="91436" bIns="91436" anchor="ctr" anchorCtr="0">
            <a:spAutoFit/>
          </a:bodyPr>
          <a:lstStyle>
            <a:lvl1pPr marL="0" indent="0" algn="l">
              <a:buNone/>
              <a:defRPr sz="2800" b="1" u="none" baseline="0">
                <a:solidFill>
                  <a:schemeClr val="bg1"/>
                </a:solidFill>
                <a:latin typeface="Helvetica" pitchFamily="2" charset="0"/>
              </a:defRPr>
            </a:lvl1pPr>
          </a:lstStyle>
          <a:p>
            <a:pPr lvl="0"/>
            <a:r>
              <a:rPr lang="en-US"/>
              <a:t>(click to edit)  CONCLUSIONS</a:t>
            </a:r>
          </a:p>
        </p:txBody>
      </p:sp>
      <p:sp>
        <p:nvSpPr>
          <p:cNvPr id="26" name="Text Placeholder 3"/>
          <p:cNvSpPr>
            <a:spLocks noGrp="1"/>
          </p:cNvSpPr>
          <p:nvPr>
            <p:ph type="body" sz="quarter" idx="26" hasCustomPrompt="1"/>
          </p:nvPr>
        </p:nvSpPr>
        <p:spPr>
          <a:xfrm>
            <a:off x="33390292" y="6378481"/>
            <a:ext cx="10047018" cy="892530"/>
          </a:xfrm>
          <a:prstGeom prst="rect">
            <a:avLst/>
          </a:prstGeom>
          <a:ln>
            <a:noFill/>
          </a:ln>
        </p:spPr>
        <p:txBody>
          <a:bodyPr wrap="square" lIns="228589" tIns="228589" rIns="228589" bIns="228589">
            <a:spAutoFit/>
          </a:bodyPr>
          <a:lstStyle>
            <a:lvl1pPr marL="0" indent="0">
              <a:buNone/>
              <a:defRPr sz="2800">
                <a:solidFill>
                  <a:schemeClr val="tx2"/>
                </a:solidFill>
                <a:latin typeface="Helvetica" pitchFamily="2"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a:t>Type in or paste your text here</a:t>
            </a:r>
          </a:p>
        </p:txBody>
      </p:sp>
      <p:sp>
        <p:nvSpPr>
          <p:cNvPr id="27" name="Text Placeholder 5"/>
          <p:cNvSpPr>
            <a:spLocks noGrp="1"/>
          </p:cNvSpPr>
          <p:nvPr>
            <p:ph type="body" sz="quarter" idx="27" hasCustomPrompt="1"/>
          </p:nvPr>
        </p:nvSpPr>
        <p:spPr>
          <a:xfrm>
            <a:off x="33390292" y="14341987"/>
            <a:ext cx="10047018" cy="615545"/>
          </a:xfrm>
          <a:prstGeom prst="rect">
            <a:avLst/>
          </a:prstGeom>
          <a:solidFill>
            <a:schemeClr val="accent6"/>
          </a:solidFill>
          <a:ln>
            <a:noFill/>
          </a:ln>
        </p:spPr>
        <p:txBody>
          <a:bodyPr wrap="square" lIns="91436" tIns="91436" rIns="91436" bIns="91436" anchor="ctr" anchorCtr="0">
            <a:spAutoFit/>
          </a:bodyPr>
          <a:lstStyle>
            <a:lvl1pPr marL="0" indent="0" algn="l">
              <a:buNone/>
              <a:defRPr sz="2800" b="1" u="none" baseline="0">
                <a:solidFill>
                  <a:schemeClr val="bg1"/>
                </a:solidFill>
                <a:latin typeface="Helvetica" pitchFamily="2" charset="0"/>
              </a:defRPr>
            </a:lvl1pPr>
          </a:lstStyle>
          <a:p>
            <a:pPr lvl="0"/>
            <a:r>
              <a:rPr lang="en-US"/>
              <a:t>(click to edit)  REFERENCES</a:t>
            </a:r>
          </a:p>
        </p:txBody>
      </p:sp>
      <p:sp>
        <p:nvSpPr>
          <p:cNvPr id="28" name="Text Placeholder 3"/>
          <p:cNvSpPr>
            <a:spLocks noGrp="1"/>
          </p:cNvSpPr>
          <p:nvPr>
            <p:ph type="body" sz="quarter" idx="28" hasCustomPrompt="1"/>
          </p:nvPr>
        </p:nvSpPr>
        <p:spPr>
          <a:xfrm>
            <a:off x="33390292" y="15011402"/>
            <a:ext cx="10052050" cy="892530"/>
          </a:xfrm>
          <a:prstGeom prst="rect">
            <a:avLst/>
          </a:prstGeom>
        </p:spPr>
        <p:txBody>
          <a:bodyPr wrap="square" lIns="228589" tIns="228589" rIns="228589" bIns="228589">
            <a:spAutoFit/>
          </a:bodyPr>
          <a:lstStyle>
            <a:lvl1pPr marL="0" indent="0">
              <a:buNone/>
              <a:defRPr sz="2800">
                <a:solidFill>
                  <a:schemeClr val="tx2"/>
                </a:solidFill>
                <a:latin typeface="Helvetica" pitchFamily="2"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a:t>Type in or paste your text here</a:t>
            </a:r>
          </a:p>
        </p:txBody>
      </p:sp>
      <p:sp>
        <p:nvSpPr>
          <p:cNvPr id="29" name="Text Placeholder 5"/>
          <p:cNvSpPr>
            <a:spLocks noGrp="1"/>
          </p:cNvSpPr>
          <p:nvPr>
            <p:ph type="body" sz="quarter" idx="29" hasCustomPrompt="1"/>
          </p:nvPr>
        </p:nvSpPr>
        <p:spPr>
          <a:xfrm>
            <a:off x="33390292" y="25748651"/>
            <a:ext cx="10047018" cy="615545"/>
          </a:xfrm>
          <a:prstGeom prst="rect">
            <a:avLst/>
          </a:prstGeom>
          <a:solidFill>
            <a:schemeClr val="accent6"/>
          </a:solidFill>
          <a:ln>
            <a:noFill/>
          </a:ln>
        </p:spPr>
        <p:txBody>
          <a:bodyPr wrap="square" lIns="91436" tIns="91436" rIns="91436" bIns="91436" anchor="ctr" anchorCtr="0">
            <a:spAutoFit/>
          </a:bodyPr>
          <a:lstStyle>
            <a:lvl1pPr marL="0" indent="0" algn="l">
              <a:buNone/>
              <a:defRPr sz="2800" b="1" u="none" baseline="0">
                <a:solidFill>
                  <a:schemeClr val="bg1"/>
                </a:solidFill>
                <a:latin typeface="Helvetica" pitchFamily="2" charset="0"/>
              </a:defRPr>
            </a:lvl1pPr>
          </a:lstStyle>
          <a:p>
            <a:pPr lvl="0"/>
            <a:r>
              <a:rPr lang="en-US"/>
              <a:t>(click to edit)  ACKNOWLEDGEMENTS or  CONTACT</a:t>
            </a:r>
          </a:p>
        </p:txBody>
      </p:sp>
      <p:sp>
        <p:nvSpPr>
          <p:cNvPr id="30" name="Text Placeholder 3"/>
          <p:cNvSpPr>
            <a:spLocks noGrp="1"/>
          </p:cNvSpPr>
          <p:nvPr>
            <p:ph type="body" sz="quarter" idx="30" hasCustomPrompt="1"/>
          </p:nvPr>
        </p:nvSpPr>
        <p:spPr>
          <a:xfrm>
            <a:off x="33390292" y="26433446"/>
            <a:ext cx="10052050" cy="892530"/>
          </a:xfrm>
          <a:prstGeom prst="rect">
            <a:avLst/>
          </a:prstGeom>
        </p:spPr>
        <p:txBody>
          <a:bodyPr wrap="square" lIns="228589" tIns="228589" rIns="228589" bIns="228589">
            <a:spAutoFit/>
          </a:bodyPr>
          <a:lstStyle>
            <a:lvl1pPr marL="0" indent="0">
              <a:buNone/>
              <a:defRPr sz="2800">
                <a:solidFill>
                  <a:schemeClr val="tx2"/>
                </a:solidFill>
                <a:latin typeface="Helvetica" pitchFamily="2"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a:t>Type in or paste your text here</a:t>
            </a:r>
          </a:p>
        </p:txBody>
      </p:sp>
      <p:sp>
        <p:nvSpPr>
          <p:cNvPr id="60" name="Text Placeholder 3"/>
          <p:cNvSpPr>
            <a:spLocks noGrp="1"/>
          </p:cNvSpPr>
          <p:nvPr>
            <p:ph type="body" sz="quarter" idx="96" hasCustomPrompt="1"/>
          </p:nvPr>
        </p:nvSpPr>
        <p:spPr>
          <a:xfrm>
            <a:off x="459674" y="14951552"/>
            <a:ext cx="10056813" cy="892530"/>
          </a:xfrm>
          <a:prstGeom prst="rect">
            <a:avLst/>
          </a:prstGeom>
        </p:spPr>
        <p:txBody>
          <a:bodyPr wrap="square" lIns="228589" tIns="228589" rIns="228589" bIns="228589">
            <a:spAutoFit/>
          </a:bodyPr>
          <a:lstStyle>
            <a:lvl1pPr marL="0" indent="0">
              <a:buNone/>
              <a:defRPr sz="2800">
                <a:solidFill>
                  <a:schemeClr val="tx2"/>
                </a:solidFill>
                <a:latin typeface="Helvetica" pitchFamily="2"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a:t>Type in or paste your text here</a:t>
            </a:r>
          </a:p>
        </p:txBody>
      </p:sp>
      <p:sp>
        <p:nvSpPr>
          <p:cNvPr id="77" name="Text Placeholder 76"/>
          <p:cNvSpPr>
            <a:spLocks noGrp="1"/>
          </p:cNvSpPr>
          <p:nvPr>
            <p:ph type="body" sz="quarter" idx="150" hasCustomPrompt="1"/>
          </p:nvPr>
        </p:nvSpPr>
        <p:spPr>
          <a:xfrm>
            <a:off x="477831" y="3842821"/>
            <a:ext cx="32389761" cy="834592"/>
          </a:xfrm>
          <a:prstGeom prst="rect">
            <a:avLst/>
          </a:prstGeom>
        </p:spPr>
        <p:txBody>
          <a:bodyPr anchor="t" anchorCtr="0">
            <a:normAutofit/>
          </a:bodyPr>
          <a:lstStyle>
            <a:lvl1pPr marL="0" indent="0" algn="l">
              <a:buFontTx/>
              <a:buNone/>
              <a:defRPr sz="3600" b="0" i="0">
                <a:solidFill>
                  <a:schemeClr val="accent3">
                    <a:lumMod val="75000"/>
                  </a:schemeClr>
                </a:solidFill>
                <a:latin typeface="Helvetica Light" panose="020B0403020202020204" pitchFamily="34" charset="0"/>
              </a:defRPr>
            </a:lvl1pPr>
            <a:lvl2pPr>
              <a:buFontTx/>
              <a:buNone/>
              <a:defRPr sz="7200"/>
            </a:lvl2pPr>
            <a:lvl3pPr>
              <a:buFontTx/>
              <a:buNone/>
              <a:defRPr sz="7200"/>
            </a:lvl3pPr>
            <a:lvl4pPr>
              <a:buFontTx/>
              <a:buNone/>
              <a:defRPr sz="7200"/>
            </a:lvl4pPr>
            <a:lvl5pPr>
              <a:buFontTx/>
              <a:buNone/>
              <a:defRPr sz="7200"/>
            </a:lvl5pPr>
          </a:lstStyle>
          <a:p>
            <a:pPr lvl="0"/>
            <a:r>
              <a:rPr lang="en-US"/>
              <a:t>Click here to add affiliations</a:t>
            </a:r>
          </a:p>
        </p:txBody>
      </p:sp>
      <p:sp>
        <p:nvSpPr>
          <p:cNvPr id="78" name="Text Placeholder 76"/>
          <p:cNvSpPr>
            <a:spLocks noGrp="1"/>
          </p:cNvSpPr>
          <p:nvPr>
            <p:ph type="body" sz="quarter" idx="151" hasCustomPrompt="1"/>
          </p:nvPr>
        </p:nvSpPr>
        <p:spPr>
          <a:xfrm>
            <a:off x="477831" y="2686267"/>
            <a:ext cx="32389765" cy="834592"/>
          </a:xfrm>
          <a:prstGeom prst="rect">
            <a:avLst/>
          </a:prstGeom>
        </p:spPr>
        <p:txBody>
          <a:bodyPr anchor="t" anchorCtr="0">
            <a:normAutofit/>
          </a:bodyPr>
          <a:lstStyle>
            <a:lvl1pPr marL="0" indent="0" algn="l">
              <a:buFontTx/>
              <a:buNone/>
              <a:defRPr sz="3600" b="0" i="0">
                <a:solidFill>
                  <a:schemeClr val="accent3">
                    <a:lumMod val="75000"/>
                  </a:schemeClr>
                </a:solidFill>
                <a:latin typeface="Helvetica Light" panose="020B0403020202020204" pitchFamily="34" charset="0"/>
              </a:defRPr>
            </a:lvl1pPr>
            <a:lvl2pPr>
              <a:buFontTx/>
              <a:buNone/>
              <a:defRPr sz="7200"/>
            </a:lvl2pPr>
            <a:lvl3pPr>
              <a:buFontTx/>
              <a:buNone/>
              <a:defRPr sz="7200"/>
            </a:lvl3pPr>
            <a:lvl4pPr>
              <a:buFontTx/>
              <a:buNone/>
              <a:defRPr sz="7200"/>
            </a:lvl4pPr>
            <a:lvl5pPr>
              <a:buFontTx/>
              <a:buNone/>
              <a:defRPr sz="7200"/>
            </a:lvl5pPr>
          </a:lstStyle>
          <a:p>
            <a:pPr lvl="0"/>
            <a:r>
              <a:rPr lang="en-US"/>
              <a:t>Click here to add authors</a:t>
            </a:r>
          </a:p>
        </p:txBody>
      </p:sp>
      <p:sp>
        <p:nvSpPr>
          <p:cNvPr id="79" name="Text Placeholder 76"/>
          <p:cNvSpPr>
            <a:spLocks noGrp="1"/>
          </p:cNvSpPr>
          <p:nvPr>
            <p:ph type="body" sz="quarter" idx="153" hasCustomPrompt="1"/>
          </p:nvPr>
        </p:nvSpPr>
        <p:spPr>
          <a:xfrm>
            <a:off x="477826" y="1032861"/>
            <a:ext cx="32389769" cy="1331444"/>
          </a:xfrm>
          <a:prstGeom prst="rect">
            <a:avLst/>
          </a:prstGeom>
        </p:spPr>
        <p:txBody>
          <a:bodyPr anchor="t" anchorCtr="0">
            <a:normAutofit/>
          </a:bodyPr>
          <a:lstStyle>
            <a:lvl1pPr marL="0" indent="0" algn="l">
              <a:buFontTx/>
              <a:buNone/>
              <a:defRPr sz="8800" b="1" i="0">
                <a:solidFill>
                  <a:schemeClr val="accent3">
                    <a:lumMod val="75000"/>
                  </a:schemeClr>
                </a:solidFill>
                <a:latin typeface="Helvetica Light" panose="020B0403020202020204" pitchFamily="34" charset="0"/>
              </a:defRPr>
            </a:lvl1pPr>
            <a:lvl2pPr>
              <a:buFontTx/>
              <a:buNone/>
              <a:defRPr sz="7200"/>
            </a:lvl2pPr>
            <a:lvl3pPr>
              <a:buFontTx/>
              <a:buNone/>
              <a:defRPr sz="7200"/>
            </a:lvl3pPr>
            <a:lvl4pPr>
              <a:buFontTx/>
              <a:buNone/>
              <a:defRPr sz="7200"/>
            </a:lvl4pPr>
            <a:lvl5pPr>
              <a:buFontTx/>
              <a:buNone/>
              <a:defRPr sz="7200"/>
            </a:lvl5pPr>
          </a:lstStyle>
          <a:p>
            <a:pPr lvl="0"/>
            <a:r>
              <a:rPr lang="en-US"/>
              <a:t>Click here to add title</a:t>
            </a:r>
          </a:p>
        </p:txBody>
      </p:sp>
    </p:spTree>
    <p:extLst>
      <p:ext uri="{BB962C8B-B14F-4D97-AF65-F5344CB8AC3E}">
        <p14:creationId xmlns:p14="http://schemas.microsoft.com/office/powerpoint/2010/main" val="711913657"/>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6x48 templat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59674" y="5829841"/>
            <a:ext cx="10056813" cy="738642"/>
          </a:xfrm>
          <a:prstGeom prst="rect">
            <a:avLst/>
          </a:prstGeom>
        </p:spPr>
        <p:txBody>
          <a:bodyPr wrap="square" lIns="228589" tIns="228589" rIns="228589" bIns="228589" anchor="t" anchorCtr="0">
            <a:spAutoFit/>
          </a:bodyPr>
          <a:lstStyle>
            <a:lvl1pPr marL="0" indent="0">
              <a:buNone/>
              <a:defRPr sz="1800">
                <a:solidFill>
                  <a:schemeClr val="accent5">
                    <a:lumMod val="50000"/>
                  </a:schemeClr>
                </a:solidFill>
                <a:latin typeface="Century Gothic" panose="020B0502020202020204" pitchFamily="34"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6" name="Text Placeholder 5"/>
          <p:cNvSpPr>
            <a:spLocks noGrp="1"/>
          </p:cNvSpPr>
          <p:nvPr>
            <p:ph type="body" sz="quarter" idx="11" hasCustomPrompt="1"/>
          </p:nvPr>
        </p:nvSpPr>
        <p:spPr>
          <a:xfrm>
            <a:off x="477827" y="5000109"/>
            <a:ext cx="10048875" cy="615545"/>
          </a:xfrm>
          <a:prstGeom prst="rect">
            <a:avLst/>
          </a:prstGeom>
          <a:solidFill>
            <a:schemeClr val="accent5">
              <a:lumMod val="50000"/>
            </a:schemeClr>
          </a:solidFill>
        </p:spPr>
        <p:txBody>
          <a:bodyPr lIns="91436" tIns="91436" rIns="91436" bIns="91436" anchor="t" anchorCtr="0">
            <a:spAutoFit/>
          </a:bodyPr>
          <a:lstStyle>
            <a:lvl1pPr marL="0" indent="0" algn="ctr">
              <a:buNone/>
              <a:defRPr sz="2800" b="1" u="none" baseline="0">
                <a:solidFill>
                  <a:schemeClr val="bg1"/>
                </a:solidFill>
                <a:latin typeface="Century Gothic" panose="020B0502020202020204" pitchFamily="34" charset="0"/>
              </a:defRPr>
            </a:lvl1pPr>
          </a:lstStyle>
          <a:p>
            <a:pPr lvl="0"/>
            <a:r>
              <a:rPr lang="en-US" dirty="0"/>
              <a:t>(click to edit) INTRODUCTION or ABSTRACT</a:t>
            </a:r>
          </a:p>
        </p:txBody>
      </p:sp>
      <p:sp>
        <p:nvSpPr>
          <p:cNvPr id="20" name="Text Placeholder 5"/>
          <p:cNvSpPr>
            <a:spLocks noGrp="1"/>
          </p:cNvSpPr>
          <p:nvPr>
            <p:ph type="body" sz="quarter" idx="20" hasCustomPrompt="1"/>
          </p:nvPr>
        </p:nvSpPr>
        <p:spPr>
          <a:xfrm>
            <a:off x="477825" y="13663873"/>
            <a:ext cx="10050462" cy="615545"/>
          </a:xfrm>
          <a:prstGeom prst="rect">
            <a:avLst/>
          </a:prstGeom>
          <a:solidFill>
            <a:schemeClr val="accent5">
              <a:lumMod val="50000"/>
            </a:schemeClr>
          </a:solidFill>
        </p:spPr>
        <p:txBody>
          <a:bodyPr wrap="square" lIns="91436" tIns="91436" rIns="91436" bIns="91436" anchor="t" anchorCtr="0">
            <a:spAutoFit/>
          </a:bodyPr>
          <a:lstStyle>
            <a:lvl1pPr marL="0" indent="0" algn="ctr">
              <a:buNone/>
              <a:defRPr sz="2800" b="1" u="none" baseline="0">
                <a:solidFill>
                  <a:schemeClr val="bg1"/>
                </a:solidFill>
                <a:latin typeface="Century Gothic" panose="020B0502020202020204" pitchFamily="34" charset="0"/>
              </a:defRPr>
            </a:lvl1pPr>
          </a:lstStyle>
          <a:p>
            <a:pPr lvl="0"/>
            <a:r>
              <a:rPr lang="en-US" dirty="0"/>
              <a:t>(click to edit)  OBJECTIVES</a:t>
            </a:r>
          </a:p>
        </p:txBody>
      </p:sp>
      <p:sp>
        <p:nvSpPr>
          <p:cNvPr id="21" name="Text Placeholder 3"/>
          <p:cNvSpPr>
            <a:spLocks noGrp="1"/>
          </p:cNvSpPr>
          <p:nvPr>
            <p:ph type="body" sz="quarter" idx="21" hasCustomPrompt="1"/>
          </p:nvPr>
        </p:nvSpPr>
        <p:spPr>
          <a:xfrm>
            <a:off x="11460161" y="5829841"/>
            <a:ext cx="10048874" cy="738642"/>
          </a:xfrm>
          <a:prstGeom prst="rect">
            <a:avLst/>
          </a:prstGeom>
        </p:spPr>
        <p:txBody>
          <a:bodyPr wrap="square" lIns="228589" tIns="228589" rIns="228589" bIns="228589" anchor="t" anchorCtr="0">
            <a:spAutoFit/>
          </a:bodyPr>
          <a:lstStyle>
            <a:lvl1pPr marL="0" indent="0">
              <a:buNone/>
              <a:defRPr sz="1800">
                <a:solidFill>
                  <a:schemeClr val="accent5">
                    <a:lumMod val="50000"/>
                  </a:schemeClr>
                </a:solidFill>
                <a:latin typeface="Century Gothic" panose="020B0502020202020204" pitchFamily="34"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2" name="Text Placeholder 5"/>
          <p:cNvSpPr>
            <a:spLocks noGrp="1"/>
          </p:cNvSpPr>
          <p:nvPr>
            <p:ph type="body" sz="quarter" idx="22" hasCustomPrompt="1"/>
          </p:nvPr>
        </p:nvSpPr>
        <p:spPr>
          <a:xfrm>
            <a:off x="11460162" y="5000109"/>
            <a:ext cx="10048875" cy="615545"/>
          </a:xfrm>
          <a:prstGeom prst="rect">
            <a:avLst/>
          </a:prstGeom>
          <a:solidFill>
            <a:schemeClr val="accent5">
              <a:lumMod val="50000"/>
            </a:schemeClr>
          </a:solidFill>
        </p:spPr>
        <p:txBody>
          <a:bodyPr lIns="91436" tIns="91436" rIns="91436" bIns="91436" anchor="t" anchorCtr="0">
            <a:spAutoFit/>
          </a:bodyPr>
          <a:lstStyle>
            <a:lvl1pPr marL="0" indent="0" algn="ctr">
              <a:buNone/>
              <a:defRPr sz="2800" b="1" u="none" baseline="0">
                <a:solidFill>
                  <a:schemeClr val="bg1"/>
                </a:solidFill>
                <a:latin typeface="Century Gothic" panose="020B0502020202020204" pitchFamily="34" charset="0"/>
              </a:defRPr>
            </a:lvl1pPr>
          </a:lstStyle>
          <a:p>
            <a:pPr lvl="0"/>
            <a:r>
              <a:rPr lang="en-US" dirty="0"/>
              <a:t>(click to edit)  MATERIALS &amp; METHODS</a:t>
            </a:r>
          </a:p>
        </p:txBody>
      </p:sp>
      <p:sp>
        <p:nvSpPr>
          <p:cNvPr id="23" name="Text Placeholder 3"/>
          <p:cNvSpPr>
            <a:spLocks noGrp="1"/>
          </p:cNvSpPr>
          <p:nvPr>
            <p:ph type="body" sz="quarter" idx="23" hasCustomPrompt="1"/>
          </p:nvPr>
        </p:nvSpPr>
        <p:spPr>
          <a:xfrm>
            <a:off x="22385343" y="5829841"/>
            <a:ext cx="10048874" cy="738642"/>
          </a:xfrm>
          <a:prstGeom prst="rect">
            <a:avLst/>
          </a:prstGeom>
        </p:spPr>
        <p:txBody>
          <a:bodyPr wrap="square" lIns="228589" tIns="228589" rIns="228589" bIns="228589" anchor="t" anchorCtr="0">
            <a:spAutoFit/>
          </a:bodyPr>
          <a:lstStyle>
            <a:lvl1pPr marL="0" indent="0">
              <a:buNone/>
              <a:defRPr sz="1800">
                <a:solidFill>
                  <a:schemeClr val="accent5">
                    <a:lumMod val="50000"/>
                  </a:schemeClr>
                </a:solidFill>
                <a:latin typeface="Century Gothic" panose="020B0502020202020204" pitchFamily="34"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4" name="Text Placeholder 5"/>
          <p:cNvSpPr>
            <a:spLocks noGrp="1"/>
          </p:cNvSpPr>
          <p:nvPr>
            <p:ph type="body" sz="quarter" idx="24" hasCustomPrompt="1"/>
          </p:nvPr>
        </p:nvSpPr>
        <p:spPr>
          <a:xfrm>
            <a:off x="22377404" y="5000109"/>
            <a:ext cx="10058400" cy="615545"/>
          </a:xfrm>
          <a:prstGeom prst="rect">
            <a:avLst/>
          </a:prstGeom>
          <a:solidFill>
            <a:schemeClr val="accent5">
              <a:lumMod val="50000"/>
            </a:schemeClr>
          </a:solidFill>
        </p:spPr>
        <p:txBody>
          <a:bodyPr lIns="91436" tIns="91436" rIns="91436" bIns="91436" anchor="t" anchorCtr="0">
            <a:spAutoFit/>
          </a:bodyPr>
          <a:lstStyle>
            <a:lvl1pPr marL="0" indent="0" algn="ctr">
              <a:buNone/>
              <a:defRPr sz="2800" b="1" u="none" baseline="0">
                <a:solidFill>
                  <a:schemeClr val="bg1"/>
                </a:solidFill>
                <a:latin typeface="Century Gothic" panose="020B0502020202020204" pitchFamily="34" charset="0"/>
              </a:defRPr>
            </a:lvl1pPr>
          </a:lstStyle>
          <a:p>
            <a:pPr lvl="0"/>
            <a:r>
              <a:rPr lang="en-US" dirty="0"/>
              <a:t>(click to edit)  RESULTS</a:t>
            </a:r>
          </a:p>
        </p:txBody>
      </p:sp>
      <p:sp>
        <p:nvSpPr>
          <p:cNvPr id="25" name="Text Placeholder 5"/>
          <p:cNvSpPr>
            <a:spLocks noGrp="1"/>
          </p:cNvSpPr>
          <p:nvPr>
            <p:ph type="body" sz="quarter" idx="25" hasCustomPrompt="1"/>
          </p:nvPr>
        </p:nvSpPr>
        <p:spPr>
          <a:xfrm>
            <a:off x="33390292" y="5000109"/>
            <a:ext cx="10047018" cy="615545"/>
          </a:xfrm>
          <a:prstGeom prst="rect">
            <a:avLst/>
          </a:prstGeom>
          <a:solidFill>
            <a:schemeClr val="accent5">
              <a:lumMod val="50000"/>
            </a:schemeClr>
          </a:solidFill>
        </p:spPr>
        <p:txBody>
          <a:bodyPr wrap="square" lIns="91436" tIns="91436" rIns="91436" bIns="91436" anchor="t" anchorCtr="0">
            <a:spAutoFit/>
          </a:bodyPr>
          <a:lstStyle>
            <a:lvl1pPr marL="0" indent="0" algn="ctr">
              <a:buNone/>
              <a:defRPr sz="2800" b="1" u="none" baseline="0">
                <a:solidFill>
                  <a:schemeClr val="bg1"/>
                </a:solidFill>
                <a:latin typeface="Century Gothic" panose="020B0502020202020204" pitchFamily="34" charset="0"/>
              </a:defRPr>
            </a:lvl1pPr>
          </a:lstStyle>
          <a:p>
            <a:pPr lvl="0"/>
            <a:r>
              <a:rPr lang="en-US" dirty="0"/>
              <a:t>(click to edit)  CONCLUSIONS</a:t>
            </a:r>
          </a:p>
        </p:txBody>
      </p:sp>
      <p:sp>
        <p:nvSpPr>
          <p:cNvPr id="26" name="Text Placeholder 3"/>
          <p:cNvSpPr>
            <a:spLocks noGrp="1"/>
          </p:cNvSpPr>
          <p:nvPr>
            <p:ph type="body" sz="quarter" idx="26" hasCustomPrompt="1"/>
          </p:nvPr>
        </p:nvSpPr>
        <p:spPr>
          <a:xfrm>
            <a:off x="33390292" y="5829841"/>
            <a:ext cx="10047018" cy="738642"/>
          </a:xfrm>
          <a:prstGeom prst="rect">
            <a:avLst/>
          </a:prstGeom>
        </p:spPr>
        <p:txBody>
          <a:bodyPr wrap="square" lIns="228589" tIns="228589" rIns="228589" bIns="228589" anchor="t" anchorCtr="0">
            <a:spAutoFit/>
          </a:bodyPr>
          <a:lstStyle>
            <a:lvl1pPr marL="0" indent="0">
              <a:buNone/>
              <a:defRPr sz="1800">
                <a:solidFill>
                  <a:schemeClr val="accent5">
                    <a:lumMod val="50000"/>
                  </a:schemeClr>
                </a:solidFill>
                <a:latin typeface="Century Gothic" panose="020B0502020202020204" pitchFamily="34"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7" name="Text Placeholder 5"/>
          <p:cNvSpPr>
            <a:spLocks noGrp="1"/>
          </p:cNvSpPr>
          <p:nvPr>
            <p:ph type="body" sz="quarter" idx="27" hasCustomPrompt="1"/>
          </p:nvPr>
        </p:nvSpPr>
        <p:spPr>
          <a:xfrm>
            <a:off x="33390292" y="13724098"/>
            <a:ext cx="10047018" cy="615545"/>
          </a:xfrm>
          <a:prstGeom prst="rect">
            <a:avLst/>
          </a:prstGeom>
          <a:solidFill>
            <a:schemeClr val="accent5">
              <a:lumMod val="50000"/>
            </a:schemeClr>
          </a:solidFill>
        </p:spPr>
        <p:txBody>
          <a:bodyPr wrap="square" lIns="91436" tIns="91436" rIns="91436" bIns="91436" anchor="t" anchorCtr="0">
            <a:spAutoFit/>
          </a:bodyPr>
          <a:lstStyle>
            <a:lvl1pPr marL="0" indent="0" algn="ctr">
              <a:buNone/>
              <a:defRPr sz="2800" b="1" u="none" baseline="0">
                <a:solidFill>
                  <a:schemeClr val="bg1"/>
                </a:solidFill>
                <a:latin typeface="Century Gothic" panose="020B0502020202020204" pitchFamily="34" charset="0"/>
              </a:defRPr>
            </a:lvl1pPr>
          </a:lstStyle>
          <a:p>
            <a:pPr lvl="0"/>
            <a:r>
              <a:rPr lang="en-US" dirty="0"/>
              <a:t>(click to edit)  REFERENCES</a:t>
            </a:r>
          </a:p>
        </p:txBody>
      </p:sp>
      <p:sp>
        <p:nvSpPr>
          <p:cNvPr id="28" name="Text Placeholder 3"/>
          <p:cNvSpPr>
            <a:spLocks noGrp="1"/>
          </p:cNvSpPr>
          <p:nvPr>
            <p:ph type="body" sz="quarter" idx="28" hasCustomPrompt="1"/>
          </p:nvPr>
        </p:nvSpPr>
        <p:spPr>
          <a:xfrm>
            <a:off x="33390292" y="14462762"/>
            <a:ext cx="10052050" cy="738642"/>
          </a:xfrm>
          <a:prstGeom prst="rect">
            <a:avLst/>
          </a:prstGeom>
        </p:spPr>
        <p:txBody>
          <a:bodyPr wrap="square" lIns="228589" tIns="228589" rIns="228589" bIns="228589" anchor="t" anchorCtr="0">
            <a:spAutoFit/>
          </a:bodyPr>
          <a:lstStyle>
            <a:lvl1pPr marL="0" indent="0">
              <a:buNone/>
              <a:defRPr sz="1800">
                <a:solidFill>
                  <a:schemeClr val="accent5">
                    <a:lumMod val="50000"/>
                  </a:schemeClr>
                </a:solidFill>
                <a:latin typeface="Century Gothic" panose="020B0502020202020204" pitchFamily="34"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9" name="Text Placeholder 5"/>
          <p:cNvSpPr>
            <a:spLocks noGrp="1"/>
          </p:cNvSpPr>
          <p:nvPr>
            <p:ph type="body" sz="quarter" idx="29" hasCustomPrompt="1"/>
          </p:nvPr>
        </p:nvSpPr>
        <p:spPr>
          <a:xfrm>
            <a:off x="33390292" y="25130761"/>
            <a:ext cx="10047018" cy="615545"/>
          </a:xfrm>
          <a:prstGeom prst="rect">
            <a:avLst/>
          </a:prstGeom>
          <a:solidFill>
            <a:schemeClr val="accent5">
              <a:lumMod val="50000"/>
            </a:schemeClr>
          </a:solidFill>
        </p:spPr>
        <p:txBody>
          <a:bodyPr wrap="square" lIns="91436" tIns="91436" rIns="91436" bIns="91436" anchor="t" anchorCtr="0">
            <a:spAutoFit/>
          </a:bodyPr>
          <a:lstStyle>
            <a:lvl1pPr marL="0" indent="0" algn="ctr">
              <a:buNone/>
              <a:defRPr sz="2800" b="1" u="none" baseline="0">
                <a:solidFill>
                  <a:schemeClr val="bg1"/>
                </a:solidFill>
                <a:latin typeface="Century Gothic" panose="020B0502020202020204" pitchFamily="34" charset="0"/>
              </a:defRPr>
            </a:lvl1pPr>
          </a:lstStyle>
          <a:p>
            <a:pPr lvl="0"/>
            <a:r>
              <a:rPr lang="en-US" dirty="0"/>
              <a:t>(click to edit)  ACKNOWLEDGEMENTS or  CONTACT</a:t>
            </a:r>
          </a:p>
        </p:txBody>
      </p:sp>
      <p:sp>
        <p:nvSpPr>
          <p:cNvPr id="30" name="Text Placeholder 3"/>
          <p:cNvSpPr>
            <a:spLocks noGrp="1"/>
          </p:cNvSpPr>
          <p:nvPr>
            <p:ph type="body" sz="quarter" idx="30" hasCustomPrompt="1"/>
          </p:nvPr>
        </p:nvSpPr>
        <p:spPr>
          <a:xfrm>
            <a:off x="33390292" y="25884806"/>
            <a:ext cx="10052050" cy="738642"/>
          </a:xfrm>
          <a:prstGeom prst="rect">
            <a:avLst/>
          </a:prstGeom>
        </p:spPr>
        <p:txBody>
          <a:bodyPr wrap="square" lIns="228589" tIns="228589" rIns="228589" bIns="228589" anchor="t" anchorCtr="0">
            <a:spAutoFit/>
          </a:bodyPr>
          <a:lstStyle>
            <a:lvl1pPr marL="0" indent="0">
              <a:buNone/>
              <a:defRPr sz="1800">
                <a:solidFill>
                  <a:schemeClr val="accent5">
                    <a:lumMod val="50000"/>
                  </a:schemeClr>
                </a:solidFill>
                <a:latin typeface="Century Gothic" panose="020B0502020202020204" pitchFamily="34"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60" name="Text Placeholder 3"/>
          <p:cNvSpPr>
            <a:spLocks noGrp="1"/>
          </p:cNvSpPr>
          <p:nvPr>
            <p:ph type="body" sz="quarter" idx="96" hasCustomPrompt="1"/>
          </p:nvPr>
        </p:nvSpPr>
        <p:spPr>
          <a:xfrm>
            <a:off x="459674" y="14402912"/>
            <a:ext cx="10056813" cy="738642"/>
          </a:xfrm>
          <a:prstGeom prst="rect">
            <a:avLst/>
          </a:prstGeom>
        </p:spPr>
        <p:txBody>
          <a:bodyPr wrap="square" lIns="228589" tIns="228589" rIns="228589" bIns="228589" anchor="t" anchorCtr="0">
            <a:spAutoFit/>
          </a:bodyPr>
          <a:lstStyle>
            <a:lvl1pPr marL="0" indent="0">
              <a:buNone/>
              <a:defRPr sz="1800">
                <a:solidFill>
                  <a:schemeClr val="accent5">
                    <a:lumMod val="50000"/>
                  </a:schemeClr>
                </a:solidFill>
                <a:latin typeface="Century Gothic" panose="020B0502020202020204" pitchFamily="34"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77" name="Text Placeholder 76"/>
          <p:cNvSpPr>
            <a:spLocks noGrp="1"/>
          </p:cNvSpPr>
          <p:nvPr>
            <p:ph type="body" sz="quarter" idx="150" hasCustomPrompt="1"/>
          </p:nvPr>
        </p:nvSpPr>
        <p:spPr>
          <a:xfrm>
            <a:off x="5932593" y="2505788"/>
            <a:ext cx="31998968" cy="523220"/>
          </a:xfrm>
          <a:prstGeom prst="rect">
            <a:avLst/>
          </a:prstGeom>
        </p:spPr>
        <p:txBody>
          <a:bodyPr anchor="t" anchorCtr="0">
            <a:spAutoFit/>
          </a:bodyPr>
          <a:lstStyle>
            <a:lvl1pPr marL="0" indent="0" algn="ctr">
              <a:buFontTx/>
              <a:buNone/>
              <a:defRPr sz="2800">
                <a:solidFill>
                  <a:schemeClr val="bg1"/>
                </a:solidFill>
                <a:latin typeface="Century Gothic" panose="020B0502020202020204" pitchFamily="34" charset="0"/>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affiliations</a:t>
            </a:r>
          </a:p>
        </p:txBody>
      </p:sp>
      <p:sp>
        <p:nvSpPr>
          <p:cNvPr id="78" name="Text Placeholder 76"/>
          <p:cNvSpPr>
            <a:spLocks noGrp="1"/>
          </p:cNvSpPr>
          <p:nvPr>
            <p:ph type="body" sz="quarter" idx="151" hasCustomPrompt="1"/>
          </p:nvPr>
        </p:nvSpPr>
        <p:spPr>
          <a:xfrm>
            <a:off x="5932593" y="1562745"/>
            <a:ext cx="31998968" cy="769441"/>
          </a:xfrm>
          <a:prstGeom prst="rect">
            <a:avLst/>
          </a:prstGeom>
        </p:spPr>
        <p:txBody>
          <a:bodyPr anchor="t" anchorCtr="0">
            <a:spAutoFit/>
          </a:bodyPr>
          <a:lstStyle>
            <a:lvl1pPr marL="0" indent="0" algn="ctr">
              <a:buFontTx/>
              <a:buNone/>
              <a:defRPr sz="4400">
                <a:solidFill>
                  <a:schemeClr val="bg1"/>
                </a:solidFill>
                <a:latin typeface="Century Gothic" panose="020B0502020202020204" pitchFamily="34" charset="0"/>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authors</a:t>
            </a:r>
          </a:p>
        </p:txBody>
      </p:sp>
      <p:sp>
        <p:nvSpPr>
          <p:cNvPr id="79" name="Text Placeholder 76"/>
          <p:cNvSpPr>
            <a:spLocks noGrp="1"/>
          </p:cNvSpPr>
          <p:nvPr>
            <p:ph type="body" sz="quarter" idx="153" hasCustomPrompt="1"/>
          </p:nvPr>
        </p:nvSpPr>
        <p:spPr>
          <a:xfrm>
            <a:off x="5932593" y="465813"/>
            <a:ext cx="31998968" cy="923330"/>
          </a:xfrm>
          <a:prstGeom prst="rect">
            <a:avLst/>
          </a:prstGeom>
        </p:spPr>
        <p:txBody>
          <a:bodyPr anchor="t" anchorCtr="0">
            <a:spAutoFit/>
          </a:bodyPr>
          <a:lstStyle>
            <a:lvl1pPr marL="0" indent="0" algn="ctr">
              <a:buFontTx/>
              <a:buNone/>
              <a:defRPr sz="5400" b="1">
                <a:solidFill>
                  <a:schemeClr val="bg1"/>
                </a:solidFill>
                <a:latin typeface="Century Gothic" panose="020B0502020202020204" pitchFamily="34" charset="0"/>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title</a:t>
            </a:r>
          </a:p>
        </p:txBody>
      </p:sp>
    </p:spTree>
    <p:extLst>
      <p:ext uri="{BB962C8B-B14F-4D97-AF65-F5344CB8AC3E}">
        <p14:creationId xmlns:p14="http://schemas.microsoft.com/office/powerpoint/2010/main" val="8592619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2475" y="10226675"/>
            <a:ext cx="37306250" cy="7054850"/>
          </a:xfrm>
        </p:spPr>
        <p:txBody>
          <a:bodyPr/>
          <a:lstStyle>
            <a:defPPr>
              <a:defRPr kern="1200"/>
            </a:defPPr>
          </a:lstStyle>
          <a:p>
            <a:r>
              <a:rPr lang="en-US"/>
              <a:t>Click to edit Master title style</a:t>
            </a:r>
          </a:p>
        </p:txBody>
      </p:sp>
      <p:sp>
        <p:nvSpPr>
          <p:cNvPr id="3" name="Subtitle 2"/>
          <p:cNvSpPr>
            <a:spLocks noGrp="1"/>
          </p:cNvSpPr>
          <p:nvPr>
            <p:ph type="subTitle" idx="1"/>
          </p:nvPr>
        </p:nvSpPr>
        <p:spPr>
          <a:xfrm>
            <a:off x="6583363" y="18653125"/>
            <a:ext cx="30724475" cy="8413750"/>
          </a:xfrm>
        </p:spPr>
        <p:txBody>
          <a:bodyPr/>
          <a:lstStyle>
            <a:defPPr>
              <a:defRPr kern="1200"/>
            </a:defPPr>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defPPr>
              <a:defRPr kern="1200"/>
            </a:defPPr>
            <a:lvl1pPr>
              <a:defRPr/>
            </a:lvl1pPr>
          </a:lstStyle>
          <a:p>
            <a:pPr>
              <a:defRPr/>
            </a:pPr>
            <a:endParaRPr lang="en-US"/>
          </a:p>
        </p:txBody>
      </p:sp>
      <p:sp>
        <p:nvSpPr>
          <p:cNvPr id="5" name="Rectangle 5"/>
          <p:cNvSpPr>
            <a:spLocks noGrp="1" noChangeArrowheads="1"/>
          </p:cNvSpPr>
          <p:nvPr>
            <p:ph type="ftr" sz="quarter" idx="11"/>
          </p:nvPr>
        </p:nvSpPr>
        <p:spPr/>
        <p:txBody>
          <a:bodyPr/>
          <a:lstStyle>
            <a:defPPr>
              <a:defRPr kern="1200"/>
            </a:defPPr>
            <a:lvl1pPr>
              <a:defRPr/>
            </a:lvl1pPr>
          </a:lstStyle>
          <a:p>
            <a:pPr>
              <a:defRPr/>
            </a:pPr>
            <a:endParaRPr lang="en-US"/>
          </a:p>
        </p:txBody>
      </p:sp>
      <p:sp>
        <p:nvSpPr>
          <p:cNvPr id="6" name="Rectangle 6"/>
          <p:cNvSpPr>
            <a:spLocks noGrp="1" noChangeArrowheads="1"/>
          </p:cNvSpPr>
          <p:nvPr>
            <p:ph type="sldNum" sz="quarter" idx="12"/>
          </p:nvPr>
        </p:nvSpPr>
        <p:spPr/>
        <p:txBody>
          <a:bodyPr/>
          <a:lstStyle>
            <a:defPPr>
              <a:defRPr kern="1200"/>
            </a:defPPr>
            <a:lvl1pPr>
              <a:defRPr/>
            </a:lvl1pPr>
          </a:lstStyle>
          <a:p>
            <a:pPr>
              <a:defRPr/>
            </a:pPr>
            <a:fld id="{08DF5FCE-FDEA-4465-BCF6-C7F63911A9A6}" type="slidenum">
              <a:rPr lang="en-US"/>
              <a:pPr>
                <a:defRPr/>
              </a:pPr>
              <a:t>‹#›</a:t>
            </a:fld>
            <a:endParaRPr lang="en-US"/>
          </a:p>
        </p:txBody>
      </p:sp>
    </p:spTree>
    <p:extLst>
      <p:ext uri="{BB962C8B-B14F-4D97-AF65-F5344CB8AC3E}">
        <p14:creationId xmlns:p14="http://schemas.microsoft.com/office/powerpoint/2010/main" val="123106091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Standard 4 column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59674" y="6378481"/>
            <a:ext cx="10056813"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6" name="Text Placeholder 5"/>
          <p:cNvSpPr>
            <a:spLocks noGrp="1"/>
          </p:cNvSpPr>
          <p:nvPr>
            <p:ph type="body" sz="quarter" idx="11" hasCustomPrompt="1"/>
          </p:nvPr>
        </p:nvSpPr>
        <p:spPr>
          <a:xfrm>
            <a:off x="477827" y="5548749"/>
            <a:ext cx="10048875" cy="754045"/>
          </a:xfrm>
          <a:prstGeom prst="rect">
            <a:avLst/>
          </a:prstGeom>
          <a:noFill/>
        </p:spPr>
        <p:txBody>
          <a:bodyPr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INTRODUCTION or ABSTRACT</a:t>
            </a:r>
          </a:p>
        </p:txBody>
      </p:sp>
      <p:sp>
        <p:nvSpPr>
          <p:cNvPr id="20" name="Text Placeholder 5"/>
          <p:cNvSpPr>
            <a:spLocks noGrp="1"/>
          </p:cNvSpPr>
          <p:nvPr>
            <p:ph type="body" sz="quarter" idx="20" hasCustomPrompt="1"/>
          </p:nvPr>
        </p:nvSpPr>
        <p:spPr>
          <a:xfrm>
            <a:off x="477825" y="14212513"/>
            <a:ext cx="10050462"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OBJECTIVES</a:t>
            </a:r>
          </a:p>
        </p:txBody>
      </p:sp>
      <p:sp>
        <p:nvSpPr>
          <p:cNvPr id="21" name="Text Placeholder 3"/>
          <p:cNvSpPr>
            <a:spLocks noGrp="1"/>
          </p:cNvSpPr>
          <p:nvPr>
            <p:ph type="body" sz="quarter" idx="21" hasCustomPrompt="1"/>
          </p:nvPr>
        </p:nvSpPr>
        <p:spPr>
          <a:xfrm>
            <a:off x="11460161" y="6378481"/>
            <a:ext cx="10048874"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2" name="Text Placeholder 5"/>
          <p:cNvSpPr>
            <a:spLocks noGrp="1"/>
          </p:cNvSpPr>
          <p:nvPr>
            <p:ph type="body" sz="quarter" idx="22" hasCustomPrompt="1"/>
          </p:nvPr>
        </p:nvSpPr>
        <p:spPr>
          <a:xfrm>
            <a:off x="11460162" y="5548749"/>
            <a:ext cx="10048875" cy="754045"/>
          </a:xfrm>
          <a:prstGeom prst="rect">
            <a:avLst/>
          </a:prstGeom>
          <a:noFill/>
        </p:spPr>
        <p:txBody>
          <a:bodyPr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MATERIALS &amp; METHODS</a:t>
            </a:r>
          </a:p>
        </p:txBody>
      </p:sp>
      <p:sp>
        <p:nvSpPr>
          <p:cNvPr id="23" name="Text Placeholder 3"/>
          <p:cNvSpPr>
            <a:spLocks noGrp="1"/>
          </p:cNvSpPr>
          <p:nvPr>
            <p:ph type="body" sz="quarter" idx="23" hasCustomPrompt="1"/>
          </p:nvPr>
        </p:nvSpPr>
        <p:spPr>
          <a:xfrm>
            <a:off x="22385343" y="6378481"/>
            <a:ext cx="10048874"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4" name="Text Placeholder 5"/>
          <p:cNvSpPr>
            <a:spLocks noGrp="1"/>
          </p:cNvSpPr>
          <p:nvPr>
            <p:ph type="body" sz="quarter" idx="24" hasCustomPrompt="1"/>
          </p:nvPr>
        </p:nvSpPr>
        <p:spPr>
          <a:xfrm>
            <a:off x="22377404" y="5548749"/>
            <a:ext cx="10058400" cy="754045"/>
          </a:xfrm>
          <a:prstGeom prst="rect">
            <a:avLst/>
          </a:prstGeom>
          <a:noFill/>
        </p:spPr>
        <p:txBody>
          <a:bodyPr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RESULTS</a:t>
            </a:r>
          </a:p>
        </p:txBody>
      </p:sp>
      <p:sp>
        <p:nvSpPr>
          <p:cNvPr id="25" name="Text Placeholder 5"/>
          <p:cNvSpPr>
            <a:spLocks noGrp="1"/>
          </p:cNvSpPr>
          <p:nvPr>
            <p:ph type="body" sz="quarter" idx="25" hasCustomPrompt="1"/>
          </p:nvPr>
        </p:nvSpPr>
        <p:spPr>
          <a:xfrm>
            <a:off x="33390292" y="5548749"/>
            <a:ext cx="10047018"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CONCLUSIONS</a:t>
            </a:r>
          </a:p>
        </p:txBody>
      </p:sp>
      <p:sp>
        <p:nvSpPr>
          <p:cNvPr id="26" name="Text Placeholder 3"/>
          <p:cNvSpPr>
            <a:spLocks noGrp="1"/>
          </p:cNvSpPr>
          <p:nvPr>
            <p:ph type="body" sz="quarter" idx="26" hasCustomPrompt="1"/>
          </p:nvPr>
        </p:nvSpPr>
        <p:spPr>
          <a:xfrm>
            <a:off x="33390292" y="6378481"/>
            <a:ext cx="10047018"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7" name="Text Placeholder 5"/>
          <p:cNvSpPr>
            <a:spLocks noGrp="1"/>
          </p:cNvSpPr>
          <p:nvPr>
            <p:ph type="body" sz="quarter" idx="27" hasCustomPrompt="1"/>
          </p:nvPr>
        </p:nvSpPr>
        <p:spPr>
          <a:xfrm>
            <a:off x="33390292" y="14272738"/>
            <a:ext cx="10047018"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REFERENCES</a:t>
            </a:r>
          </a:p>
        </p:txBody>
      </p:sp>
      <p:sp>
        <p:nvSpPr>
          <p:cNvPr id="28" name="Text Placeholder 3"/>
          <p:cNvSpPr>
            <a:spLocks noGrp="1"/>
          </p:cNvSpPr>
          <p:nvPr>
            <p:ph type="body" sz="quarter" idx="28" hasCustomPrompt="1"/>
          </p:nvPr>
        </p:nvSpPr>
        <p:spPr>
          <a:xfrm>
            <a:off x="33390292" y="15011402"/>
            <a:ext cx="10052050"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9" name="Text Placeholder 5"/>
          <p:cNvSpPr>
            <a:spLocks noGrp="1"/>
          </p:cNvSpPr>
          <p:nvPr>
            <p:ph type="body" sz="quarter" idx="29" hasCustomPrompt="1"/>
          </p:nvPr>
        </p:nvSpPr>
        <p:spPr>
          <a:xfrm>
            <a:off x="33390292" y="25679401"/>
            <a:ext cx="10047018"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ACKNOWLEDGEMENTS or  CONTACT</a:t>
            </a:r>
          </a:p>
        </p:txBody>
      </p:sp>
      <p:sp>
        <p:nvSpPr>
          <p:cNvPr id="30" name="Text Placeholder 3"/>
          <p:cNvSpPr>
            <a:spLocks noGrp="1"/>
          </p:cNvSpPr>
          <p:nvPr>
            <p:ph type="body" sz="quarter" idx="30" hasCustomPrompt="1"/>
          </p:nvPr>
        </p:nvSpPr>
        <p:spPr>
          <a:xfrm>
            <a:off x="33390292" y="26433446"/>
            <a:ext cx="10052050"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60" name="Text Placeholder 3"/>
          <p:cNvSpPr>
            <a:spLocks noGrp="1"/>
          </p:cNvSpPr>
          <p:nvPr>
            <p:ph type="body" sz="quarter" idx="96" hasCustomPrompt="1"/>
          </p:nvPr>
        </p:nvSpPr>
        <p:spPr>
          <a:xfrm>
            <a:off x="459674" y="14951552"/>
            <a:ext cx="10056813"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77" name="Text Placeholder 76"/>
          <p:cNvSpPr>
            <a:spLocks noGrp="1"/>
          </p:cNvSpPr>
          <p:nvPr>
            <p:ph type="body" sz="quarter" idx="150" hasCustomPrompt="1"/>
          </p:nvPr>
        </p:nvSpPr>
        <p:spPr>
          <a:xfrm>
            <a:off x="5932593" y="3383947"/>
            <a:ext cx="31998968" cy="1280160"/>
          </a:xfrm>
          <a:prstGeom prst="rect">
            <a:avLst/>
          </a:prstGeom>
        </p:spPr>
        <p:txBody>
          <a:bodyPr>
            <a:normAutofit/>
          </a:bodyPr>
          <a:lstStyle>
            <a:lvl1pPr marL="0" indent="0" algn="ctr">
              <a:buFontTx/>
              <a:buNone/>
              <a:defRPr sz="5400">
                <a:solidFill>
                  <a:schemeClr val="accent5">
                    <a:lumMod val="50000"/>
                  </a:schemeClr>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affiliations</a:t>
            </a:r>
          </a:p>
        </p:txBody>
      </p:sp>
      <p:sp>
        <p:nvSpPr>
          <p:cNvPr id="78" name="Text Placeholder 76"/>
          <p:cNvSpPr>
            <a:spLocks noGrp="1"/>
          </p:cNvSpPr>
          <p:nvPr>
            <p:ph type="body" sz="quarter" idx="151" hasCustomPrompt="1"/>
          </p:nvPr>
        </p:nvSpPr>
        <p:spPr>
          <a:xfrm>
            <a:off x="5932593" y="2103787"/>
            <a:ext cx="31998968" cy="1280160"/>
          </a:xfrm>
          <a:prstGeom prst="rect">
            <a:avLst/>
          </a:prstGeom>
        </p:spPr>
        <p:txBody>
          <a:bodyPr anchor="t" anchorCtr="1">
            <a:normAutofit/>
          </a:bodyPr>
          <a:lstStyle>
            <a:lvl1pPr marL="0" indent="0" algn="ctr">
              <a:buFontTx/>
              <a:buNone/>
              <a:defRPr sz="8000">
                <a:solidFill>
                  <a:schemeClr val="accent5">
                    <a:lumMod val="50000"/>
                  </a:schemeClr>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authors</a:t>
            </a:r>
          </a:p>
        </p:txBody>
      </p:sp>
      <p:sp>
        <p:nvSpPr>
          <p:cNvPr id="79" name="Text Placeholder 76"/>
          <p:cNvSpPr>
            <a:spLocks noGrp="1"/>
          </p:cNvSpPr>
          <p:nvPr>
            <p:ph type="body" sz="quarter" idx="153" hasCustomPrompt="1"/>
          </p:nvPr>
        </p:nvSpPr>
        <p:spPr>
          <a:xfrm>
            <a:off x="5932593" y="465813"/>
            <a:ext cx="31998968" cy="1637973"/>
          </a:xfrm>
          <a:prstGeom prst="rect">
            <a:avLst/>
          </a:prstGeom>
        </p:spPr>
        <p:txBody>
          <a:bodyPr anchor="t" anchorCtr="1">
            <a:normAutofit/>
          </a:bodyPr>
          <a:lstStyle>
            <a:lvl1pPr marL="0" indent="0" algn="ctr">
              <a:buFontTx/>
              <a:buNone/>
              <a:defRPr sz="9600" b="1">
                <a:solidFill>
                  <a:schemeClr val="accent5">
                    <a:lumMod val="50000"/>
                  </a:schemeClr>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title</a:t>
            </a:r>
          </a:p>
        </p:txBody>
      </p:sp>
    </p:spTree>
    <p:extLst>
      <p:ext uri="{BB962C8B-B14F-4D97-AF65-F5344CB8AC3E}">
        <p14:creationId xmlns:p14="http://schemas.microsoft.com/office/powerpoint/2010/main" val="40410129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defPPr>
              <a:defRPr kern="1200"/>
            </a:defPPr>
          </a:lstStyle>
          <a:p>
            <a:r>
              <a:rPr lang="en-US"/>
              <a:t>Click to edit Master title style</a:t>
            </a:r>
          </a:p>
        </p:txBody>
      </p:sp>
      <p:sp>
        <p:nvSpPr>
          <p:cNvPr id="3" name="Content Placeholder 2"/>
          <p:cNvSpPr>
            <a:spLocks noGrp="1"/>
          </p:cNvSpPr>
          <p:nvPr>
            <p:ph idx="1"/>
          </p:nvPr>
        </p:nvSpPr>
        <p:spPr/>
        <p:txBody>
          <a:bodyPr/>
          <a:lstStyle>
            <a:defPPr>
              <a:defRPr kern="1200"/>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defPPr>
              <a:defRPr kern="1200"/>
            </a:defPPr>
            <a:lvl1pPr>
              <a:defRPr/>
            </a:lvl1pPr>
          </a:lstStyle>
          <a:p>
            <a:pPr>
              <a:defRPr/>
            </a:pPr>
            <a:endParaRPr lang="en-US"/>
          </a:p>
        </p:txBody>
      </p:sp>
      <p:sp>
        <p:nvSpPr>
          <p:cNvPr id="5" name="Rectangle 5"/>
          <p:cNvSpPr>
            <a:spLocks noGrp="1" noChangeArrowheads="1"/>
          </p:cNvSpPr>
          <p:nvPr>
            <p:ph type="ftr" sz="quarter" idx="11"/>
          </p:nvPr>
        </p:nvSpPr>
        <p:spPr/>
        <p:txBody>
          <a:bodyPr/>
          <a:lstStyle>
            <a:defPPr>
              <a:defRPr kern="1200"/>
            </a:defPPr>
            <a:lvl1pPr>
              <a:defRPr/>
            </a:lvl1pPr>
          </a:lstStyle>
          <a:p>
            <a:pPr>
              <a:defRPr/>
            </a:pPr>
            <a:endParaRPr lang="en-US"/>
          </a:p>
        </p:txBody>
      </p:sp>
      <p:sp>
        <p:nvSpPr>
          <p:cNvPr id="6" name="Rectangle 6"/>
          <p:cNvSpPr>
            <a:spLocks noGrp="1" noChangeArrowheads="1"/>
          </p:cNvSpPr>
          <p:nvPr>
            <p:ph type="sldNum" sz="quarter" idx="12"/>
          </p:nvPr>
        </p:nvSpPr>
        <p:spPr/>
        <p:txBody>
          <a:bodyPr/>
          <a:lstStyle>
            <a:defPPr>
              <a:defRPr kern="1200"/>
            </a:defPPr>
            <a:lvl1pPr>
              <a:defRPr/>
            </a:lvl1pPr>
          </a:lstStyle>
          <a:p>
            <a:pPr>
              <a:defRPr/>
            </a:pPr>
            <a:fld id="{A43242BF-F4C0-49CF-80EA-38D6C064D587}" type="slidenum">
              <a:rPr lang="en-US"/>
              <a:pPr>
                <a:defRPr/>
              </a:pPr>
              <a:t>‹#›</a:t>
            </a:fld>
            <a:endParaRPr lang="en-US"/>
          </a:p>
        </p:txBody>
      </p:sp>
    </p:spTree>
    <p:extLst>
      <p:ext uri="{BB962C8B-B14F-4D97-AF65-F5344CB8AC3E}">
        <p14:creationId xmlns:p14="http://schemas.microsoft.com/office/powerpoint/2010/main" val="135202048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0" y="21153438"/>
            <a:ext cx="37307838" cy="6537325"/>
          </a:xfrm>
        </p:spPr>
        <p:txBody>
          <a:bodyPr anchor="t"/>
          <a:lstStyle>
            <a:defPPr>
              <a:defRPr kern="1200"/>
            </a:defPPr>
            <a:lvl1pPr algn="l">
              <a:defRPr sz="4000" b="1" cap="all"/>
            </a:lvl1pPr>
          </a:lstStyle>
          <a:p>
            <a:r>
              <a:rPr lang="en-US"/>
              <a:t>Click to edit Master title style</a:t>
            </a:r>
          </a:p>
        </p:txBody>
      </p:sp>
      <p:sp>
        <p:nvSpPr>
          <p:cNvPr id="3" name="Text Placeholder 2"/>
          <p:cNvSpPr>
            <a:spLocks noGrp="1"/>
          </p:cNvSpPr>
          <p:nvPr>
            <p:ph type="body" idx="1"/>
          </p:nvPr>
        </p:nvSpPr>
        <p:spPr>
          <a:xfrm>
            <a:off x="3467100" y="13952538"/>
            <a:ext cx="37307838" cy="7200900"/>
          </a:xfrm>
        </p:spPr>
        <p:txBody>
          <a:bodyPr anchor="b"/>
          <a:lstStyle>
            <a:defPPr>
              <a:defRPr kern="1200"/>
            </a:defPPr>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defPPr>
              <a:defRPr kern="1200"/>
            </a:defPPr>
            <a:lvl1pPr>
              <a:defRPr/>
            </a:lvl1pPr>
          </a:lstStyle>
          <a:p>
            <a:pPr>
              <a:defRPr/>
            </a:pPr>
            <a:endParaRPr lang="en-US"/>
          </a:p>
        </p:txBody>
      </p:sp>
      <p:sp>
        <p:nvSpPr>
          <p:cNvPr id="5" name="Rectangle 5"/>
          <p:cNvSpPr>
            <a:spLocks noGrp="1" noChangeArrowheads="1"/>
          </p:cNvSpPr>
          <p:nvPr>
            <p:ph type="ftr" sz="quarter" idx="11"/>
          </p:nvPr>
        </p:nvSpPr>
        <p:spPr/>
        <p:txBody>
          <a:bodyPr/>
          <a:lstStyle>
            <a:defPPr>
              <a:defRPr kern="1200"/>
            </a:defPPr>
            <a:lvl1pPr>
              <a:defRPr/>
            </a:lvl1pPr>
          </a:lstStyle>
          <a:p>
            <a:pPr>
              <a:defRPr/>
            </a:pPr>
            <a:endParaRPr lang="en-US"/>
          </a:p>
        </p:txBody>
      </p:sp>
      <p:sp>
        <p:nvSpPr>
          <p:cNvPr id="6" name="Rectangle 6"/>
          <p:cNvSpPr>
            <a:spLocks noGrp="1" noChangeArrowheads="1"/>
          </p:cNvSpPr>
          <p:nvPr>
            <p:ph type="sldNum" sz="quarter" idx="12"/>
          </p:nvPr>
        </p:nvSpPr>
        <p:spPr/>
        <p:txBody>
          <a:bodyPr/>
          <a:lstStyle>
            <a:defPPr>
              <a:defRPr kern="1200"/>
            </a:defPPr>
            <a:lvl1pPr>
              <a:defRPr/>
            </a:lvl1pPr>
          </a:lstStyle>
          <a:p>
            <a:pPr>
              <a:defRPr/>
            </a:pPr>
            <a:fld id="{029423EF-61E0-492B-A58A-8462960B8BF6}" type="slidenum">
              <a:rPr lang="en-US"/>
              <a:pPr>
                <a:defRPr/>
              </a:pPr>
              <a:t>‹#›</a:t>
            </a:fld>
            <a:endParaRPr lang="en-US"/>
          </a:p>
        </p:txBody>
      </p:sp>
    </p:spTree>
    <p:extLst>
      <p:ext uri="{BB962C8B-B14F-4D97-AF65-F5344CB8AC3E}">
        <p14:creationId xmlns:p14="http://schemas.microsoft.com/office/powerpoint/2010/main" val="45931309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defPPr>
              <a:defRPr kern="1200"/>
            </a:defPPr>
          </a:lstStyle>
          <a:p>
            <a:r>
              <a:rPr lang="en-US"/>
              <a:t>Click to edit Master title style</a:t>
            </a:r>
          </a:p>
        </p:txBody>
      </p:sp>
      <p:sp>
        <p:nvSpPr>
          <p:cNvPr id="3" name="Content Placeholder 2"/>
          <p:cNvSpPr>
            <a:spLocks noGrp="1"/>
          </p:cNvSpPr>
          <p:nvPr>
            <p:ph sz="half" idx="1"/>
          </p:nvPr>
        </p:nvSpPr>
        <p:spPr>
          <a:xfrm>
            <a:off x="2193925" y="7680325"/>
            <a:ext cx="19675475" cy="21726525"/>
          </a:xfrm>
        </p:spPr>
        <p:txBody>
          <a:bodyPr/>
          <a:lstStyle>
            <a:defPPr>
              <a:defRPr kern="1200"/>
            </a:defPPr>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2021800" y="7680325"/>
            <a:ext cx="19675475" cy="21726525"/>
          </a:xfrm>
        </p:spPr>
        <p:txBody>
          <a:bodyPr/>
          <a:lstStyle>
            <a:defPPr>
              <a:defRPr kern="1200"/>
            </a:defPPr>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defPPr>
              <a:defRPr kern="1200"/>
            </a:defPPr>
            <a:lvl1pPr>
              <a:defRPr/>
            </a:lvl1pPr>
          </a:lstStyle>
          <a:p>
            <a:pPr>
              <a:defRPr/>
            </a:pPr>
            <a:endParaRPr lang="en-US"/>
          </a:p>
        </p:txBody>
      </p:sp>
      <p:sp>
        <p:nvSpPr>
          <p:cNvPr id="6" name="Rectangle 5"/>
          <p:cNvSpPr>
            <a:spLocks noGrp="1" noChangeArrowheads="1"/>
          </p:cNvSpPr>
          <p:nvPr>
            <p:ph type="ftr" sz="quarter" idx="11"/>
          </p:nvPr>
        </p:nvSpPr>
        <p:spPr/>
        <p:txBody>
          <a:bodyPr/>
          <a:lstStyle>
            <a:defPPr>
              <a:defRPr kern="1200"/>
            </a:defPPr>
            <a:lvl1pPr>
              <a:defRPr/>
            </a:lvl1pPr>
          </a:lstStyle>
          <a:p>
            <a:pPr>
              <a:defRPr/>
            </a:pPr>
            <a:endParaRPr lang="en-US"/>
          </a:p>
        </p:txBody>
      </p:sp>
      <p:sp>
        <p:nvSpPr>
          <p:cNvPr id="7" name="Rectangle 6"/>
          <p:cNvSpPr>
            <a:spLocks noGrp="1" noChangeArrowheads="1"/>
          </p:cNvSpPr>
          <p:nvPr>
            <p:ph type="sldNum" sz="quarter" idx="12"/>
          </p:nvPr>
        </p:nvSpPr>
        <p:spPr/>
        <p:txBody>
          <a:bodyPr/>
          <a:lstStyle>
            <a:defPPr>
              <a:defRPr kern="1200"/>
            </a:defPPr>
            <a:lvl1pPr>
              <a:defRPr/>
            </a:lvl1pPr>
          </a:lstStyle>
          <a:p>
            <a:pPr>
              <a:defRPr/>
            </a:pPr>
            <a:fld id="{80F45B66-FD4B-43D3-97DD-29BBADAFE8FC}" type="slidenum">
              <a:rPr lang="en-US"/>
              <a:pPr>
                <a:defRPr/>
              </a:pPr>
              <a:t>‹#›</a:t>
            </a:fld>
            <a:endParaRPr lang="en-US"/>
          </a:p>
        </p:txBody>
      </p:sp>
    </p:spTree>
    <p:extLst>
      <p:ext uri="{BB962C8B-B14F-4D97-AF65-F5344CB8AC3E}">
        <p14:creationId xmlns:p14="http://schemas.microsoft.com/office/powerpoint/2010/main" val="1780558768"/>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defPPr>
              <a:defRPr kern="1200"/>
            </a:defPPr>
            <a:lvl1pPr>
              <a:defRPr/>
            </a:lvl1pPr>
          </a:lstStyle>
          <a:p>
            <a:r>
              <a:rPr lang="en-US"/>
              <a:t>Click to edit Master title style</a:t>
            </a:r>
          </a:p>
        </p:txBody>
      </p:sp>
      <p:sp>
        <p:nvSpPr>
          <p:cNvPr id="3" name="Text Placeholder 2"/>
          <p:cNvSpPr>
            <a:spLocks noGrp="1"/>
          </p:cNvSpPr>
          <p:nvPr>
            <p:ph type="body" idx="1"/>
          </p:nvPr>
        </p:nvSpPr>
        <p:spPr>
          <a:xfrm>
            <a:off x="2193925" y="7369175"/>
            <a:ext cx="19392900" cy="3070225"/>
          </a:xfrm>
        </p:spPr>
        <p:txBody>
          <a:bodyPr anchor="b"/>
          <a:lstStyle>
            <a:defPPr>
              <a:defRPr kern="1200"/>
            </a:defPPr>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193925" y="10439400"/>
            <a:ext cx="19392900" cy="18965862"/>
          </a:xfrm>
        </p:spPr>
        <p:txBody>
          <a:bodyPr/>
          <a:lstStyle>
            <a:defPPr>
              <a:defRPr kern="1200"/>
            </a:defPPr>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96438" y="7369175"/>
            <a:ext cx="19400838" cy="3070225"/>
          </a:xfrm>
        </p:spPr>
        <p:txBody>
          <a:bodyPr anchor="b"/>
          <a:lstStyle>
            <a:defPPr>
              <a:defRPr kern="1200"/>
            </a:defPPr>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22296438" y="10439400"/>
            <a:ext cx="19400838" cy="18965862"/>
          </a:xfrm>
        </p:spPr>
        <p:txBody>
          <a:bodyPr/>
          <a:lstStyle>
            <a:defPPr>
              <a:defRPr kern="1200"/>
            </a:defPPr>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defPPr>
              <a:defRPr kern="1200"/>
            </a:defPPr>
            <a:lvl1pPr>
              <a:defRPr/>
            </a:lvl1pPr>
          </a:lstStyle>
          <a:p>
            <a:pPr>
              <a:defRPr/>
            </a:pPr>
            <a:endParaRPr lang="en-US"/>
          </a:p>
        </p:txBody>
      </p:sp>
      <p:sp>
        <p:nvSpPr>
          <p:cNvPr id="8" name="Rectangle 5"/>
          <p:cNvSpPr>
            <a:spLocks noGrp="1" noChangeArrowheads="1"/>
          </p:cNvSpPr>
          <p:nvPr>
            <p:ph type="ftr" sz="quarter" idx="11"/>
          </p:nvPr>
        </p:nvSpPr>
        <p:spPr/>
        <p:txBody>
          <a:bodyPr/>
          <a:lstStyle>
            <a:defPPr>
              <a:defRPr kern="1200"/>
            </a:defPPr>
            <a:lvl1pPr>
              <a:defRPr/>
            </a:lvl1pPr>
          </a:lstStyle>
          <a:p>
            <a:pPr>
              <a:defRPr/>
            </a:pPr>
            <a:endParaRPr lang="en-US"/>
          </a:p>
        </p:txBody>
      </p:sp>
      <p:sp>
        <p:nvSpPr>
          <p:cNvPr id="9" name="Rectangle 6"/>
          <p:cNvSpPr>
            <a:spLocks noGrp="1" noChangeArrowheads="1"/>
          </p:cNvSpPr>
          <p:nvPr>
            <p:ph type="sldNum" sz="quarter" idx="12"/>
          </p:nvPr>
        </p:nvSpPr>
        <p:spPr/>
        <p:txBody>
          <a:bodyPr/>
          <a:lstStyle>
            <a:defPPr>
              <a:defRPr kern="1200"/>
            </a:defPPr>
            <a:lvl1pPr>
              <a:defRPr/>
            </a:lvl1pPr>
          </a:lstStyle>
          <a:p>
            <a:pPr>
              <a:defRPr/>
            </a:pPr>
            <a:fld id="{134DC469-4A79-40F8-9FD1-29BC04AA7011}" type="slidenum">
              <a:rPr lang="en-US"/>
              <a:pPr>
                <a:defRPr/>
              </a:pPr>
              <a:t>‹#›</a:t>
            </a:fld>
            <a:endParaRPr lang="en-US"/>
          </a:p>
        </p:txBody>
      </p:sp>
    </p:spTree>
    <p:extLst>
      <p:ext uri="{BB962C8B-B14F-4D97-AF65-F5344CB8AC3E}">
        <p14:creationId xmlns:p14="http://schemas.microsoft.com/office/powerpoint/2010/main" val="343919341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defPPr>
              <a:defRPr kern="1200"/>
            </a:defPPr>
          </a:lstStyle>
          <a:p>
            <a:r>
              <a:rPr lang="en-US"/>
              <a:t>Click to edit Master title style</a:t>
            </a:r>
          </a:p>
        </p:txBody>
      </p:sp>
      <p:sp>
        <p:nvSpPr>
          <p:cNvPr id="3" name="Rectangle 4"/>
          <p:cNvSpPr>
            <a:spLocks noGrp="1" noChangeArrowheads="1"/>
          </p:cNvSpPr>
          <p:nvPr>
            <p:ph type="dt" sz="half" idx="10"/>
          </p:nvPr>
        </p:nvSpPr>
        <p:spPr/>
        <p:txBody>
          <a:bodyPr/>
          <a:lstStyle>
            <a:defPPr>
              <a:defRPr kern="1200"/>
            </a:defPPr>
            <a:lvl1pPr>
              <a:defRPr/>
            </a:lvl1pPr>
          </a:lstStyle>
          <a:p>
            <a:pPr>
              <a:defRPr/>
            </a:pPr>
            <a:endParaRPr lang="en-US"/>
          </a:p>
        </p:txBody>
      </p:sp>
      <p:sp>
        <p:nvSpPr>
          <p:cNvPr id="4" name="Rectangle 5"/>
          <p:cNvSpPr>
            <a:spLocks noGrp="1" noChangeArrowheads="1"/>
          </p:cNvSpPr>
          <p:nvPr>
            <p:ph type="ftr" sz="quarter" idx="11"/>
          </p:nvPr>
        </p:nvSpPr>
        <p:spPr/>
        <p:txBody>
          <a:bodyPr/>
          <a:lstStyle>
            <a:defPPr>
              <a:defRPr kern="1200"/>
            </a:defPPr>
            <a:lvl1pPr>
              <a:defRPr/>
            </a:lvl1pPr>
          </a:lstStyle>
          <a:p>
            <a:pPr>
              <a:defRPr/>
            </a:pPr>
            <a:endParaRPr lang="en-US"/>
          </a:p>
        </p:txBody>
      </p:sp>
      <p:sp>
        <p:nvSpPr>
          <p:cNvPr id="5" name="Rectangle 6"/>
          <p:cNvSpPr>
            <a:spLocks noGrp="1" noChangeArrowheads="1"/>
          </p:cNvSpPr>
          <p:nvPr>
            <p:ph type="sldNum" sz="quarter" idx="12"/>
          </p:nvPr>
        </p:nvSpPr>
        <p:spPr/>
        <p:txBody>
          <a:bodyPr/>
          <a:lstStyle>
            <a:defPPr>
              <a:defRPr kern="1200"/>
            </a:defPPr>
            <a:lvl1pPr>
              <a:defRPr/>
            </a:lvl1pPr>
          </a:lstStyle>
          <a:p>
            <a:pPr>
              <a:defRPr/>
            </a:pPr>
            <a:fld id="{E77ED9D9-385C-4EF3-825C-DD7EC451E098}" type="slidenum">
              <a:rPr lang="en-US"/>
              <a:pPr>
                <a:defRPr/>
              </a:pPr>
              <a:t>‹#›</a:t>
            </a:fld>
            <a:endParaRPr lang="en-US"/>
          </a:p>
        </p:txBody>
      </p:sp>
    </p:spTree>
    <p:extLst>
      <p:ext uri="{BB962C8B-B14F-4D97-AF65-F5344CB8AC3E}">
        <p14:creationId xmlns:p14="http://schemas.microsoft.com/office/powerpoint/2010/main" val="194628203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defPPr>
              <a:defRPr kern="1200"/>
            </a:defPPr>
            <a:lvl1pPr>
              <a:defRPr/>
            </a:lvl1pPr>
          </a:lstStyle>
          <a:p>
            <a:pPr>
              <a:defRPr/>
            </a:pPr>
            <a:endParaRPr lang="en-US"/>
          </a:p>
        </p:txBody>
      </p:sp>
      <p:sp>
        <p:nvSpPr>
          <p:cNvPr id="3" name="Rectangle 5"/>
          <p:cNvSpPr>
            <a:spLocks noGrp="1" noChangeArrowheads="1"/>
          </p:cNvSpPr>
          <p:nvPr>
            <p:ph type="ftr" sz="quarter" idx="11"/>
          </p:nvPr>
        </p:nvSpPr>
        <p:spPr/>
        <p:txBody>
          <a:bodyPr/>
          <a:lstStyle>
            <a:defPPr>
              <a:defRPr kern="1200"/>
            </a:defPPr>
            <a:lvl1pPr>
              <a:defRPr/>
            </a:lvl1pPr>
          </a:lstStyle>
          <a:p>
            <a:pPr>
              <a:defRPr/>
            </a:pPr>
            <a:endParaRPr lang="en-US"/>
          </a:p>
        </p:txBody>
      </p:sp>
      <p:sp>
        <p:nvSpPr>
          <p:cNvPr id="4" name="Rectangle 6"/>
          <p:cNvSpPr>
            <a:spLocks noGrp="1" noChangeArrowheads="1"/>
          </p:cNvSpPr>
          <p:nvPr>
            <p:ph type="sldNum" sz="quarter" idx="12"/>
          </p:nvPr>
        </p:nvSpPr>
        <p:spPr/>
        <p:txBody>
          <a:bodyPr/>
          <a:lstStyle>
            <a:defPPr>
              <a:defRPr kern="1200"/>
            </a:defPPr>
            <a:lvl1pPr>
              <a:defRPr/>
            </a:lvl1pPr>
          </a:lstStyle>
          <a:p>
            <a:pPr>
              <a:defRPr/>
            </a:pPr>
            <a:fld id="{6D843B82-F4E2-4569-B1E8-B9E053E8F458}" type="slidenum">
              <a:rPr lang="en-US"/>
              <a:pPr>
                <a:defRPr/>
              </a:pPr>
              <a:t>‹#›</a:t>
            </a:fld>
            <a:endParaRPr lang="en-US"/>
          </a:p>
        </p:txBody>
      </p:sp>
    </p:spTree>
    <p:extLst>
      <p:ext uri="{BB962C8B-B14F-4D97-AF65-F5344CB8AC3E}">
        <p14:creationId xmlns:p14="http://schemas.microsoft.com/office/powerpoint/2010/main" val="2589786453"/>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3925" y="1311275"/>
            <a:ext cx="14439900" cy="5576888"/>
          </a:xfrm>
        </p:spPr>
        <p:txBody>
          <a:bodyPr anchor="b"/>
          <a:lstStyle>
            <a:defPPr>
              <a:defRPr kern="1200"/>
            </a:defPPr>
            <a:lvl1pPr algn="l">
              <a:defRPr sz="2000" b="1"/>
            </a:lvl1pPr>
          </a:lstStyle>
          <a:p>
            <a:r>
              <a:rPr lang="en-US"/>
              <a:t>Click to edit Master title style</a:t>
            </a:r>
          </a:p>
        </p:txBody>
      </p:sp>
      <p:sp>
        <p:nvSpPr>
          <p:cNvPr id="3" name="Content Placeholder 2"/>
          <p:cNvSpPr>
            <a:spLocks noGrp="1"/>
          </p:cNvSpPr>
          <p:nvPr>
            <p:ph idx="1"/>
          </p:nvPr>
        </p:nvSpPr>
        <p:spPr>
          <a:xfrm>
            <a:off x="17160875" y="1311275"/>
            <a:ext cx="24536400" cy="28093988"/>
          </a:xfrm>
        </p:spPr>
        <p:txBody>
          <a:bodyPr/>
          <a:lstStyle>
            <a:defPPr>
              <a:defRPr kern="1200"/>
            </a:defPPr>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193925" y="6888163"/>
            <a:ext cx="14439900" cy="22517100"/>
          </a:xfrm>
        </p:spPr>
        <p:txBody>
          <a:bodyPr/>
          <a:lstStyle>
            <a:defPPr>
              <a:defRPr kern="1200"/>
            </a:defPPr>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defPPr>
              <a:defRPr kern="1200"/>
            </a:defPPr>
            <a:lvl1pPr>
              <a:defRPr/>
            </a:lvl1pPr>
          </a:lstStyle>
          <a:p>
            <a:pPr>
              <a:defRPr/>
            </a:pPr>
            <a:endParaRPr lang="en-US"/>
          </a:p>
        </p:txBody>
      </p:sp>
      <p:sp>
        <p:nvSpPr>
          <p:cNvPr id="6" name="Rectangle 5"/>
          <p:cNvSpPr>
            <a:spLocks noGrp="1" noChangeArrowheads="1"/>
          </p:cNvSpPr>
          <p:nvPr>
            <p:ph type="ftr" sz="quarter" idx="11"/>
          </p:nvPr>
        </p:nvSpPr>
        <p:spPr/>
        <p:txBody>
          <a:bodyPr/>
          <a:lstStyle>
            <a:defPPr>
              <a:defRPr kern="1200"/>
            </a:defPPr>
            <a:lvl1pPr>
              <a:defRPr/>
            </a:lvl1pPr>
          </a:lstStyle>
          <a:p>
            <a:pPr>
              <a:defRPr/>
            </a:pPr>
            <a:endParaRPr lang="en-US"/>
          </a:p>
        </p:txBody>
      </p:sp>
      <p:sp>
        <p:nvSpPr>
          <p:cNvPr id="7" name="Rectangle 6"/>
          <p:cNvSpPr>
            <a:spLocks noGrp="1" noChangeArrowheads="1"/>
          </p:cNvSpPr>
          <p:nvPr>
            <p:ph type="sldNum" sz="quarter" idx="12"/>
          </p:nvPr>
        </p:nvSpPr>
        <p:spPr/>
        <p:txBody>
          <a:bodyPr/>
          <a:lstStyle>
            <a:defPPr>
              <a:defRPr kern="1200"/>
            </a:defPPr>
            <a:lvl1pPr>
              <a:defRPr/>
            </a:lvl1pPr>
          </a:lstStyle>
          <a:p>
            <a:pPr>
              <a:defRPr/>
            </a:pPr>
            <a:fld id="{63D2E94D-57D8-45DE-BBE8-59CBB7A5E382}" type="slidenum">
              <a:rPr lang="en-US"/>
              <a:pPr>
                <a:defRPr/>
              </a:pPr>
              <a:t>‹#›</a:t>
            </a:fld>
            <a:endParaRPr lang="en-US"/>
          </a:p>
        </p:txBody>
      </p:sp>
    </p:spTree>
    <p:extLst>
      <p:ext uri="{BB962C8B-B14F-4D97-AF65-F5344CB8AC3E}">
        <p14:creationId xmlns:p14="http://schemas.microsoft.com/office/powerpoint/2010/main" val="1419667503"/>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663" y="23042562"/>
            <a:ext cx="26335038" cy="2720975"/>
          </a:xfrm>
        </p:spPr>
        <p:txBody>
          <a:bodyPr anchor="b"/>
          <a:lstStyle>
            <a:defPPr>
              <a:defRPr kern="1200"/>
            </a:defPPr>
            <a:lvl1pPr algn="l">
              <a:defRPr sz="2000" b="1"/>
            </a:lvl1pPr>
          </a:lstStyle>
          <a:p>
            <a:r>
              <a:rPr lang="en-US"/>
              <a:t>Click to edit Master title style</a:t>
            </a:r>
          </a:p>
        </p:txBody>
      </p:sp>
      <p:sp>
        <p:nvSpPr>
          <p:cNvPr id="3" name="Picture Placeholder 2"/>
          <p:cNvSpPr>
            <a:spLocks noGrp="1"/>
          </p:cNvSpPr>
          <p:nvPr>
            <p:ph type="pic" idx="1"/>
          </p:nvPr>
        </p:nvSpPr>
        <p:spPr>
          <a:xfrm>
            <a:off x="8602663" y="2941638"/>
            <a:ext cx="26335038" cy="19750088"/>
          </a:xfrm>
        </p:spPr>
        <p:txBody>
          <a:bodyPr/>
          <a:lstStyle>
            <a:defPPr>
              <a:defRPr kern="1200"/>
            </a:defPPr>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602663" y="25763538"/>
            <a:ext cx="26335038" cy="3862387"/>
          </a:xfrm>
        </p:spPr>
        <p:txBody>
          <a:bodyPr/>
          <a:lstStyle>
            <a:defPPr>
              <a:defRPr kern="1200"/>
            </a:defPPr>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defPPr>
              <a:defRPr kern="1200"/>
            </a:defPPr>
            <a:lvl1pPr>
              <a:defRPr/>
            </a:lvl1pPr>
          </a:lstStyle>
          <a:p>
            <a:pPr>
              <a:defRPr/>
            </a:pPr>
            <a:endParaRPr lang="en-US"/>
          </a:p>
        </p:txBody>
      </p:sp>
      <p:sp>
        <p:nvSpPr>
          <p:cNvPr id="6" name="Rectangle 5"/>
          <p:cNvSpPr>
            <a:spLocks noGrp="1" noChangeArrowheads="1"/>
          </p:cNvSpPr>
          <p:nvPr>
            <p:ph type="ftr" sz="quarter" idx="11"/>
          </p:nvPr>
        </p:nvSpPr>
        <p:spPr/>
        <p:txBody>
          <a:bodyPr/>
          <a:lstStyle>
            <a:defPPr>
              <a:defRPr kern="1200"/>
            </a:defPPr>
            <a:lvl1pPr>
              <a:defRPr/>
            </a:lvl1pPr>
          </a:lstStyle>
          <a:p>
            <a:pPr>
              <a:defRPr/>
            </a:pPr>
            <a:endParaRPr lang="en-US"/>
          </a:p>
        </p:txBody>
      </p:sp>
      <p:sp>
        <p:nvSpPr>
          <p:cNvPr id="7" name="Rectangle 6"/>
          <p:cNvSpPr>
            <a:spLocks noGrp="1" noChangeArrowheads="1"/>
          </p:cNvSpPr>
          <p:nvPr>
            <p:ph type="sldNum" sz="quarter" idx="12"/>
          </p:nvPr>
        </p:nvSpPr>
        <p:spPr/>
        <p:txBody>
          <a:bodyPr/>
          <a:lstStyle>
            <a:defPPr>
              <a:defRPr kern="1200"/>
            </a:defPPr>
            <a:lvl1pPr>
              <a:defRPr/>
            </a:lvl1pPr>
          </a:lstStyle>
          <a:p>
            <a:pPr>
              <a:defRPr/>
            </a:pPr>
            <a:fld id="{01FD068A-1390-4726-BE45-AB18C473BC6F}" type="slidenum">
              <a:rPr lang="en-US"/>
              <a:pPr>
                <a:defRPr/>
              </a:pPr>
              <a:t>‹#›</a:t>
            </a:fld>
            <a:endParaRPr lang="en-US"/>
          </a:p>
        </p:txBody>
      </p:sp>
    </p:spTree>
    <p:extLst>
      <p:ext uri="{BB962C8B-B14F-4D97-AF65-F5344CB8AC3E}">
        <p14:creationId xmlns:p14="http://schemas.microsoft.com/office/powerpoint/2010/main" val="2095759016"/>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defPPr>
              <a:defRPr kern="1200"/>
            </a:defPPr>
          </a:lstStyle>
          <a:p>
            <a:r>
              <a:rPr lang="en-US"/>
              <a:t>Click to edit Master title style</a:t>
            </a:r>
          </a:p>
        </p:txBody>
      </p:sp>
      <p:sp>
        <p:nvSpPr>
          <p:cNvPr id="3" name="Vertical Text Placeholder 2"/>
          <p:cNvSpPr>
            <a:spLocks noGrp="1"/>
          </p:cNvSpPr>
          <p:nvPr>
            <p:ph type="body" orient="vert" idx="1"/>
          </p:nvPr>
        </p:nvSpPr>
        <p:spPr/>
        <p:txBody>
          <a:bodyPr vert="eaVert"/>
          <a:lstStyle>
            <a:defPPr>
              <a:defRPr kern="1200"/>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defPPr>
              <a:defRPr kern="1200"/>
            </a:defPPr>
            <a:lvl1pPr>
              <a:defRPr/>
            </a:lvl1pPr>
          </a:lstStyle>
          <a:p>
            <a:pPr>
              <a:defRPr/>
            </a:pPr>
            <a:endParaRPr lang="en-US"/>
          </a:p>
        </p:txBody>
      </p:sp>
      <p:sp>
        <p:nvSpPr>
          <p:cNvPr id="5" name="Rectangle 5"/>
          <p:cNvSpPr>
            <a:spLocks noGrp="1" noChangeArrowheads="1"/>
          </p:cNvSpPr>
          <p:nvPr>
            <p:ph type="ftr" sz="quarter" idx="11"/>
          </p:nvPr>
        </p:nvSpPr>
        <p:spPr/>
        <p:txBody>
          <a:bodyPr/>
          <a:lstStyle>
            <a:defPPr>
              <a:defRPr kern="1200"/>
            </a:defPPr>
            <a:lvl1pPr>
              <a:defRPr/>
            </a:lvl1pPr>
          </a:lstStyle>
          <a:p>
            <a:pPr>
              <a:defRPr/>
            </a:pPr>
            <a:endParaRPr lang="en-US"/>
          </a:p>
        </p:txBody>
      </p:sp>
      <p:sp>
        <p:nvSpPr>
          <p:cNvPr id="6" name="Rectangle 6"/>
          <p:cNvSpPr>
            <a:spLocks noGrp="1" noChangeArrowheads="1"/>
          </p:cNvSpPr>
          <p:nvPr>
            <p:ph type="sldNum" sz="quarter" idx="12"/>
          </p:nvPr>
        </p:nvSpPr>
        <p:spPr/>
        <p:txBody>
          <a:bodyPr/>
          <a:lstStyle>
            <a:defPPr>
              <a:defRPr kern="1200"/>
            </a:defPPr>
            <a:lvl1pPr>
              <a:defRPr/>
            </a:lvl1pPr>
          </a:lstStyle>
          <a:p>
            <a:pPr>
              <a:defRPr/>
            </a:pPr>
            <a:fld id="{AE3CA81D-4204-48B1-A4D7-36EFD127B2F8}" type="slidenum">
              <a:rPr lang="en-US"/>
              <a:pPr>
                <a:defRPr/>
              </a:pPr>
              <a:t>‹#›</a:t>
            </a:fld>
            <a:endParaRPr lang="en-US"/>
          </a:p>
        </p:txBody>
      </p:sp>
    </p:spTree>
    <p:extLst>
      <p:ext uri="{BB962C8B-B14F-4D97-AF65-F5344CB8AC3E}">
        <p14:creationId xmlns:p14="http://schemas.microsoft.com/office/powerpoint/2010/main" val="4070107906"/>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821438" y="1317625"/>
            <a:ext cx="9875837" cy="28089225"/>
          </a:xfrm>
        </p:spPr>
        <p:txBody>
          <a:bodyPr vert="eaVert"/>
          <a:lstStyle>
            <a:defPPr>
              <a:defRPr kern="1200"/>
            </a:defPPr>
          </a:lstStyle>
          <a:p>
            <a:r>
              <a:rPr lang="en-US"/>
              <a:t>Click to edit Master title style</a:t>
            </a:r>
          </a:p>
        </p:txBody>
      </p:sp>
      <p:sp>
        <p:nvSpPr>
          <p:cNvPr id="3" name="Vertical Text Placeholder 2"/>
          <p:cNvSpPr>
            <a:spLocks noGrp="1"/>
          </p:cNvSpPr>
          <p:nvPr>
            <p:ph type="body" orient="vert" idx="1"/>
          </p:nvPr>
        </p:nvSpPr>
        <p:spPr>
          <a:xfrm>
            <a:off x="2193925" y="1317625"/>
            <a:ext cx="29475112" cy="28089225"/>
          </a:xfrm>
        </p:spPr>
        <p:txBody>
          <a:bodyPr vert="eaVert"/>
          <a:lstStyle>
            <a:defPPr>
              <a:defRPr kern="1200"/>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defPPr>
              <a:defRPr kern="1200"/>
            </a:defPPr>
            <a:lvl1pPr>
              <a:defRPr/>
            </a:lvl1pPr>
          </a:lstStyle>
          <a:p>
            <a:pPr>
              <a:defRPr/>
            </a:pPr>
            <a:endParaRPr lang="en-US"/>
          </a:p>
        </p:txBody>
      </p:sp>
      <p:sp>
        <p:nvSpPr>
          <p:cNvPr id="5" name="Rectangle 5"/>
          <p:cNvSpPr>
            <a:spLocks noGrp="1" noChangeArrowheads="1"/>
          </p:cNvSpPr>
          <p:nvPr>
            <p:ph type="ftr" sz="quarter" idx="11"/>
          </p:nvPr>
        </p:nvSpPr>
        <p:spPr/>
        <p:txBody>
          <a:bodyPr/>
          <a:lstStyle>
            <a:defPPr>
              <a:defRPr kern="1200"/>
            </a:defPPr>
            <a:lvl1pPr>
              <a:defRPr/>
            </a:lvl1pPr>
          </a:lstStyle>
          <a:p>
            <a:pPr>
              <a:defRPr/>
            </a:pPr>
            <a:endParaRPr lang="en-US"/>
          </a:p>
        </p:txBody>
      </p:sp>
      <p:sp>
        <p:nvSpPr>
          <p:cNvPr id="6" name="Rectangle 6"/>
          <p:cNvSpPr>
            <a:spLocks noGrp="1" noChangeArrowheads="1"/>
          </p:cNvSpPr>
          <p:nvPr>
            <p:ph type="sldNum" sz="quarter" idx="12"/>
          </p:nvPr>
        </p:nvSpPr>
        <p:spPr/>
        <p:txBody>
          <a:bodyPr/>
          <a:lstStyle>
            <a:defPPr>
              <a:defRPr kern="1200"/>
            </a:defPPr>
            <a:lvl1pPr>
              <a:defRPr/>
            </a:lvl1pPr>
          </a:lstStyle>
          <a:p>
            <a:pPr>
              <a:defRPr/>
            </a:pPr>
            <a:fld id="{B1D08C6D-384C-4677-A8CE-0D580832C4AA}" type="slidenum">
              <a:rPr lang="en-US"/>
              <a:pPr>
                <a:defRPr/>
              </a:pPr>
              <a:t>‹#›</a:t>
            </a:fld>
            <a:endParaRPr lang="en-US"/>
          </a:p>
        </p:txBody>
      </p:sp>
    </p:spTree>
    <p:extLst>
      <p:ext uri="{BB962C8B-B14F-4D97-AF65-F5344CB8AC3E}">
        <p14:creationId xmlns:p14="http://schemas.microsoft.com/office/powerpoint/2010/main" val="112659761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Standard 4 column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59674" y="6378481"/>
            <a:ext cx="10056813"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6" name="Text Placeholder 5"/>
          <p:cNvSpPr>
            <a:spLocks noGrp="1"/>
          </p:cNvSpPr>
          <p:nvPr>
            <p:ph type="body" sz="quarter" idx="11" hasCustomPrompt="1"/>
          </p:nvPr>
        </p:nvSpPr>
        <p:spPr>
          <a:xfrm>
            <a:off x="477827" y="5548749"/>
            <a:ext cx="10048875" cy="754045"/>
          </a:xfrm>
          <a:prstGeom prst="rect">
            <a:avLst/>
          </a:prstGeom>
          <a:noFill/>
        </p:spPr>
        <p:txBody>
          <a:bodyPr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INTRODUCTION or ABSTRACT</a:t>
            </a:r>
          </a:p>
        </p:txBody>
      </p:sp>
      <p:sp>
        <p:nvSpPr>
          <p:cNvPr id="20" name="Text Placeholder 5"/>
          <p:cNvSpPr>
            <a:spLocks noGrp="1"/>
          </p:cNvSpPr>
          <p:nvPr>
            <p:ph type="body" sz="quarter" idx="20" hasCustomPrompt="1"/>
          </p:nvPr>
        </p:nvSpPr>
        <p:spPr>
          <a:xfrm>
            <a:off x="477825" y="14212513"/>
            <a:ext cx="10050462"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OBJECTIVES</a:t>
            </a:r>
          </a:p>
        </p:txBody>
      </p:sp>
      <p:sp>
        <p:nvSpPr>
          <p:cNvPr id="21" name="Text Placeholder 3"/>
          <p:cNvSpPr>
            <a:spLocks noGrp="1"/>
          </p:cNvSpPr>
          <p:nvPr>
            <p:ph type="body" sz="quarter" idx="21" hasCustomPrompt="1"/>
          </p:nvPr>
        </p:nvSpPr>
        <p:spPr>
          <a:xfrm>
            <a:off x="11460161" y="6378481"/>
            <a:ext cx="10048874"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2" name="Text Placeholder 5"/>
          <p:cNvSpPr>
            <a:spLocks noGrp="1"/>
          </p:cNvSpPr>
          <p:nvPr>
            <p:ph type="body" sz="quarter" idx="22" hasCustomPrompt="1"/>
          </p:nvPr>
        </p:nvSpPr>
        <p:spPr>
          <a:xfrm>
            <a:off x="11460162" y="5548749"/>
            <a:ext cx="10048875" cy="754045"/>
          </a:xfrm>
          <a:prstGeom prst="rect">
            <a:avLst/>
          </a:prstGeom>
          <a:noFill/>
        </p:spPr>
        <p:txBody>
          <a:bodyPr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MATERIALS &amp; METHODS</a:t>
            </a:r>
          </a:p>
        </p:txBody>
      </p:sp>
      <p:sp>
        <p:nvSpPr>
          <p:cNvPr id="23" name="Text Placeholder 3"/>
          <p:cNvSpPr>
            <a:spLocks noGrp="1"/>
          </p:cNvSpPr>
          <p:nvPr>
            <p:ph type="body" sz="quarter" idx="23" hasCustomPrompt="1"/>
          </p:nvPr>
        </p:nvSpPr>
        <p:spPr>
          <a:xfrm>
            <a:off x="22385343" y="6378481"/>
            <a:ext cx="10048874"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4" name="Text Placeholder 5"/>
          <p:cNvSpPr>
            <a:spLocks noGrp="1"/>
          </p:cNvSpPr>
          <p:nvPr>
            <p:ph type="body" sz="quarter" idx="24" hasCustomPrompt="1"/>
          </p:nvPr>
        </p:nvSpPr>
        <p:spPr>
          <a:xfrm>
            <a:off x="22377404" y="5548749"/>
            <a:ext cx="10058400" cy="754045"/>
          </a:xfrm>
          <a:prstGeom prst="rect">
            <a:avLst/>
          </a:prstGeom>
          <a:noFill/>
        </p:spPr>
        <p:txBody>
          <a:bodyPr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RESULTS</a:t>
            </a:r>
          </a:p>
        </p:txBody>
      </p:sp>
      <p:sp>
        <p:nvSpPr>
          <p:cNvPr id="25" name="Text Placeholder 5"/>
          <p:cNvSpPr>
            <a:spLocks noGrp="1"/>
          </p:cNvSpPr>
          <p:nvPr>
            <p:ph type="body" sz="quarter" idx="25" hasCustomPrompt="1"/>
          </p:nvPr>
        </p:nvSpPr>
        <p:spPr>
          <a:xfrm>
            <a:off x="33390292" y="5548749"/>
            <a:ext cx="10047018"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CONCLUSIONS</a:t>
            </a:r>
          </a:p>
        </p:txBody>
      </p:sp>
      <p:sp>
        <p:nvSpPr>
          <p:cNvPr id="26" name="Text Placeholder 3"/>
          <p:cNvSpPr>
            <a:spLocks noGrp="1"/>
          </p:cNvSpPr>
          <p:nvPr>
            <p:ph type="body" sz="quarter" idx="26" hasCustomPrompt="1"/>
          </p:nvPr>
        </p:nvSpPr>
        <p:spPr>
          <a:xfrm>
            <a:off x="33390292" y="6378481"/>
            <a:ext cx="10047018"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7" name="Text Placeholder 5"/>
          <p:cNvSpPr>
            <a:spLocks noGrp="1"/>
          </p:cNvSpPr>
          <p:nvPr>
            <p:ph type="body" sz="quarter" idx="27" hasCustomPrompt="1"/>
          </p:nvPr>
        </p:nvSpPr>
        <p:spPr>
          <a:xfrm>
            <a:off x="33390292" y="14272738"/>
            <a:ext cx="10047018"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REFERENCES</a:t>
            </a:r>
          </a:p>
        </p:txBody>
      </p:sp>
      <p:sp>
        <p:nvSpPr>
          <p:cNvPr id="28" name="Text Placeholder 3"/>
          <p:cNvSpPr>
            <a:spLocks noGrp="1"/>
          </p:cNvSpPr>
          <p:nvPr>
            <p:ph type="body" sz="quarter" idx="28" hasCustomPrompt="1"/>
          </p:nvPr>
        </p:nvSpPr>
        <p:spPr>
          <a:xfrm>
            <a:off x="33390292" y="15011402"/>
            <a:ext cx="10052050"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9" name="Text Placeholder 5"/>
          <p:cNvSpPr>
            <a:spLocks noGrp="1"/>
          </p:cNvSpPr>
          <p:nvPr>
            <p:ph type="body" sz="quarter" idx="29" hasCustomPrompt="1"/>
          </p:nvPr>
        </p:nvSpPr>
        <p:spPr>
          <a:xfrm>
            <a:off x="33390292" y="25679401"/>
            <a:ext cx="10047018"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ACKNOWLEDGEMENTS or  CONTACT</a:t>
            </a:r>
          </a:p>
        </p:txBody>
      </p:sp>
      <p:sp>
        <p:nvSpPr>
          <p:cNvPr id="30" name="Text Placeholder 3"/>
          <p:cNvSpPr>
            <a:spLocks noGrp="1"/>
          </p:cNvSpPr>
          <p:nvPr>
            <p:ph type="body" sz="quarter" idx="30" hasCustomPrompt="1"/>
          </p:nvPr>
        </p:nvSpPr>
        <p:spPr>
          <a:xfrm>
            <a:off x="33390292" y="26433446"/>
            <a:ext cx="10052050"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60" name="Text Placeholder 3"/>
          <p:cNvSpPr>
            <a:spLocks noGrp="1"/>
          </p:cNvSpPr>
          <p:nvPr>
            <p:ph type="body" sz="quarter" idx="96" hasCustomPrompt="1"/>
          </p:nvPr>
        </p:nvSpPr>
        <p:spPr>
          <a:xfrm>
            <a:off x="459674" y="14951552"/>
            <a:ext cx="10056813"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77" name="Text Placeholder 76"/>
          <p:cNvSpPr>
            <a:spLocks noGrp="1"/>
          </p:cNvSpPr>
          <p:nvPr>
            <p:ph type="body" sz="quarter" idx="150" hasCustomPrompt="1"/>
          </p:nvPr>
        </p:nvSpPr>
        <p:spPr>
          <a:xfrm>
            <a:off x="5932593" y="3383947"/>
            <a:ext cx="31998968" cy="1280160"/>
          </a:xfrm>
          <a:prstGeom prst="rect">
            <a:avLst/>
          </a:prstGeom>
        </p:spPr>
        <p:txBody>
          <a:bodyPr>
            <a:normAutofit/>
          </a:bodyPr>
          <a:lstStyle>
            <a:lvl1pPr marL="0" indent="0" algn="ctr">
              <a:buFontTx/>
              <a:buNone/>
              <a:defRPr sz="5400">
                <a:solidFill>
                  <a:schemeClr val="accent5">
                    <a:lumMod val="50000"/>
                  </a:schemeClr>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affiliations</a:t>
            </a:r>
          </a:p>
        </p:txBody>
      </p:sp>
      <p:sp>
        <p:nvSpPr>
          <p:cNvPr id="78" name="Text Placeholder 76"/>
          <p:cNvSpPr>
            <a:spLocks noGrp="1"/>
          </p:cNvSpPr>
          <p:nvPr>
            <p:ph type="body" sz="quarter" idx="151" hasCustomPrompt="1"/>
          </p:nvPr>
        </p:nvSpPr>
        <p:spPr>
          <a:xfrm>
            <a:off x="5932593" y="2103787"/>
            <a:ext cx="31998968" cy="1280160"/>
          </a:xfrm>
          <a:prstGeom prst="rect">
            <a:avLst/>
          </a:prstGeom>
        </p:spPr>
        <p:txBody>
          <a:bodyPr anchor="t" anchorCtr="1">
            <a:normAutofit/>
          </a:bodyPr>
          <a:lstStyle>
            <a:lvl1pPr marL="0" indent="0" algn="ctr">
              <a:buFontTx/>
              <a:buNone/>
              <a:defRPr sz="8000">
                <a:solidFill>
                  <a:schemeClr val="accent5">
                    <a:lumMod val="50000"/>
                  </a:schemeClr>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authors</a:t>
            </a:r>
          </a:p>
        </p:txBody>
      </p:sp>
      <p:sp>
        <p:nvSpPr>
          <p:cNvPr id="79" name="Text Placeholder 76"/>
          <p:cNvSpPr>
            <a:spLocks noGrp="1"/>
          </p:cNvSpPr>
          <p:nvPr>
            <p:ph type="body" sz="quarter" idx="153" hasCustomPrompt="1"/>
          </p:nvPr>
        </p:nvSpPr>
        <p:spPr>
          <a:xfrm>
            <a:off x="5932593" y="465813"/>
            <a:ext cx="31998968" cy="1637973"/>
          </a:xfrm>
          <a:prstGeom prst="rect">
            <a:avLst/>
          </a:prstGeom>
        </p:spPr>
        <p:txBody>
          <a:bodyPr anchor="t" anchorCtr="1">
            <a:normAutofit/>
          </a:bodyPr>
          <a:lstStyle>
            <a:lvl1pPr marL="0" indent="0" algn="ctr">
              <a:buFontTx/>
              <a:buNone/>
              <a:defRPr sz="9600" b="1">
                <a:solidFill>
                  <a:schemeClr val="accent5">
                    <a:lumMod val="50000"/>
                  </a:schemeClr>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title</a:t>
            </a:r>
          </a:p>
        </p:txBody>
      </p:sp>
    </p:spTree>
    <p:extLst>
      <p:ext uri="{BB962C8B-B14F-4D97-AF65-F5344CB8AC3E}">
        <p14:creationId xmlns:p14="http://schemas.microsoft.com/office/powerpoint/2010/main" val="18768247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93925" y="1317625"/>
            <a:ext cx="39503350" cy="5486400"/>
          </a:xfrm>
        </p:spPr>
        <p:txBody>
          <a:bodyPr/>
          <a:lstStyle>
            <a:defPPr>
              <a:defRPr kern="1200"/>
            </a:defPPr>
          </a:lstStyle>
          <a:p>
            <a:r>
              <a:rPr lang="en-US"/>
              <a:t>Click to edit Master title style</a:t>
            </a:r>
          </a:p>
        </p:txBody>
      </p:sp>
      <p:sp>
        <p:nvSpPr>
          <p:cNvPr id="3" name="Text Placeholder 2"/>
          <p:cNvSpPr>
            <a:spLocks noGrp="1"/>
          </p:cNvSpPr>
          <p:nvPr>
            <p:ph type="body" sz="half" idx="1"/>
          </p:nvPr>
        </p:nvSpPr>
        <p:spPr>
          <a:xfrm>
            <a:off x="2193925" y="7680325"/>
            <a:ext cx="19675475" cy="21726525"/>
          </a:xfrm>
        </p:spPr>
        <p:txBody>
          <a:bodyPr/>
          <a:lstStyle>
            <a:defPPr>
              <a:defRPr kern="1200"/>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2021800" y="7680325"/>
            <a:ext cx="19675475" cy="21726525"/>
          </a:xfrm>
        </p:spPr>
        <p:txBody>
          <a:bodyPr/>
          <a:lstStyle>
            <a:defPPr>
              <a:defRPr kern="1200"/>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defPPr>
              <a:defRPr kern="1200"/>
            </a:defPPr>
            <a:lvl1pPr>
              <a:defRPr/>
            </a:lvl1pPr>
          </a:lstStyle>
          <a:p>
            <a:pPr>
              <a:defRPr/>
            </a:pPr>
            <a:endParaRPr lang="en-US"/>
          </a:p>
        </p:txBody>
      </p:sp>
      <p:sp>
        <p:nvSpPr>
          <p:cNvPr id="6" name="Rectangle 5"/>
          <p:cNvSpPr>
            <a:spLocks noGrp="1" noChangeArrowheads="1"/>
          </p:cNvSpPr>
          <p:nvPr>
            <p:ph type="ftr" sz="quarter" idx="11"/>
          </p:nvPr>
        </p:nvSpPr>
        <p:spPr/>
        <p:txBody>
          <a:bodyPr/>
          <a:lstStyle>
            <a:defPPr>
              <a:defRPr kern="1200"/>
            </a:defPPr>
            <a:lvl1pPr>
              <a:defRPr/>
            </a:lvl1pPr>
          </a:lstStyle>
          <a:p>
            <a:pPr>
              <a:defRPr/>
            </a:pPr>
            <a:endParaRPr lang="en-US"/>
          </a:p>
        </p:txBody>
      </p:sp>
      <p:sp>
        <p:nvSpPr>
          <p:cNvPr id="7" name="Rectangle 6"/>
          <p:cNvSpPr>
            <a:spLocks noGrp="1" noChangeArrowheads="1"/>
          </p:cNvSpPr>
          <p:nvPr>
            <p:ph type="sldNum" sz="quarter" idx="12"/>
          </p:nvPr>
        </p:nvSpPr>
        <p:spPr/>
        <p:txBody>
          <a:bodyPr/>
          <a:lstStyle>
            <a:defPPr>
              <a:defRPr kern="1200"/>
            </a:defPPr>
            <a:lvl1pPr>
              <a:defRPr/>
            </a:lvl1pPr>
          </a:lstStyle>
          <a:p>
            <a:pPr>
              <a:defRPr/>
            </a:pPr>
            <a:fld id="{B947A3F5-B070-47AF-A223-F33332FE8B86}" type="slidenum">
              <a:rPr lang="en-US"/>
              <a:pPr>
                <a:defRPr/>
              </a:pPr>
              <a:t>‹#›</a:t>
            </a:fld>
            <a:endParaRPr lang="en-US"/>
          </a:p>
        </p:txBody>
      </p:sp>
    </p:spTree>
    <p:extLst>
      <p:ext uri="{BB962C8B-B14F-4D97-AF65-F5344CB8AC3E}">
        <p14:creationId xmlns:p14="http://schemas.microsoft.com/office/powerpoint/2010/main" val="393072559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0848727"/>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9779029"/>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
        <p:cNvGrpSpPr/>
        <p:nvPr/>
      </p:nvGrpSpPr>
      <p:grpSpPr>
        <a:xfrm>
          <a:off x="0" y="0"/>
          <a:ext cx="0" cy="0"/>
          <a:chOff x="0" y="0"/>
          <a:chExt cx="0" cy="0"/>
        </a:xfrm>
      </p:grpSpPr>
      <p:sp>
        <p:nvSpPr>
          <p:cNvPr id="20" name="Google Shape;20;p3"/>
          <p:cNvSpPr txBox="1">
            <a:spLocks noGrp="1"/>
          </p:cNvSpPr>
          <p:nvPr>
            <p:ph type="dt" idx="10"/>
          </p:nvPr>
        </p:nvSpPr>
        <p:spPr>
          <a:xfrm>
            <a:off x="3294063" y="29992638"/>
            <a:ext cx="9144000" cy="2193925"/>
          </a:xfrm>
          <a:prstGeom prst="rect">
            <a:avLst/>
          </a:prstGeom>
          <a:noFill/>
          <a:ln>
            <a:noFill/>
          </a:ln>
        </p:spPr>
        <p:txBody>
          <a:bodyPr spcFirstLastPara="1" wrap="square" lIns="426700" tIns="213350" rIns="426700" bIns="21335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
          <p:cNvSpPr txBox="1">
            <a:spLocks noGrp="1"/>
          </p:cNvSpPr>
          <p:nvPr>
            <p:ph type="ftr" idx="11"/>
          </p:nvPr>
        </p:nvSpPr>
        <p:spPr>
          <a:xfrm>
            <a:off x="14993938" y="29992638"/>
            <a:ext cx="13903325" cy="2193925"/>
          </a:xfrm>
          <a:prstGeom prst="rect">
            <a:avLst/>
          </a:prstGeom>
          <a:noFill/>
          <a:ln>
            <a:noFill/>
          </a:ln>
        </p:spPr>
        <p:txBody>
          <a:bodyPr spcFirstLastPara="1" wrap="square" lIns="426700" tIns="213350" rIns="426700" bIns="21335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
          <p:cNvSpPr txBox="1">
            <a:spLocks noGrp="1"/>
          </p:cNvSpPr>
          <p:nvPr>
            <p:ph type="sldNum" idx="12"/>
          </p:nvPr>
        </p:nvSpPr>
        <p:spPr>
          <a:xfrm>
            <a:off x="31453138" y="29992638"/>
            <a:ext cx="9144000" cy="2193925"/>
          </a:xfrm>
          <a:prstGeom prst="rect">
            <a:avLst/>
          </a:prstGeom>
          <a:noFill/>
          <a:ln>
            <a:noFill/>
          </a:ln>
        </p:spPr>
        <p:txBody>
          <a:bodyPr spcFirstLastPara="1" wrap="square" lIns="426700" tIns="213350" rIns="426700" bIns="213350" anchor="t" anchorCtr="0">
            <a:noAutofit/>
          </a:bodyPr>
          <a:lstStyle>
            <a:lvl1pPr marL="0" marR="0" lvl="0" indent="0" algn="r">
              <a:spcBef>
                <a:spcPts val="0"/>
              </a:spcBef>
              <a:spcAft>
                <a:spcPts val="0"/>
              </a:spcAft>
              <a:buNone/>
              <a:defRPr sz="6500" b="0" i="0" u="none" strike="noStrike" cap="none">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6500" b="0" i="0" u="none" strike="noStrike" cap="none">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6500" b="0" i="0" u="none" strike="noStrike" cap="none">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6500" b="0" i="0" u="none" strike="noStrike" cap="none">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6500" b="0" i="0" u="none" strike="noStrike" cap="none">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6500" b="0" i="0" u="none" strike="noStrike" cap="none">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6500" b="0" i="0" u="none" strike="noStrike" cap="none">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6500" b="0" i="0" u="none" strike="noStrike" cap="none">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65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953360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3"/>
        <p:cNvGrpSpPr/>
        <p:nvPr/>
      </p:nvGrpSpPr>
      <p:grpSpPr>
        <a:xfrm>
          <a:off x="0" y="0"/>
          <a:ext cx="0" cy="0"/>
          <a:chOff x="0" y="0"/>
          <a:chExt cx="0" cy="0"/>
        </a:xfrm>
      </p:grpSpPr>
      <p:sp>
        <p:nvSpPr>
          <p:cNvPr id="24" name="Google Shape;24;p4"/>
          <p:cNvSpPr txBox="1">
            <a:spLocks noGrp="1"/>
          </p:cNvSpPr>
          <p:nvPr>
            <p:ph type="ctrTitle"/>
          </p:nvPr>
        </p:nvSpPr>
        <p:spPr>
          <a:xfrm>
            <a:off x="3292123" y="10226675"/>
            <a:ext cx="37306957" cy="7054850"/>
          </a:xfrm>
          <a:prstGeom prst="rect">
            <a:avLst/>
          </a:prstGeom>
          <a:noFill/>
          <a:ln>
            <a:noFill/>
          </a:ln>
        </p:spPr>
        <p:txBody>
          <a:bodyPr spcFirstLastPara="1" wrap="square" lIns="426700" tIns="213350" rIns="426700" bIns="2133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5" name="Google Shape;25;p4"/>
          <p:cNvSpPr txBox="1">
            <a:spLocks noGrp="1"/>
          </p:cNvSpPr>
          <p:nvPr>
            <p:ph type="subTitle" idx="1"/>
          </p:nvPr>
        </p:nvSpPr>
        <p:spPr>
          <a:xfrm>
            <a:off x="6584245" y="18653125"/>
            <a:ext cx="30722711" cy="8413750"/>
          </a:xfrm>
          <a:prstGeom prst="rect">
            <a:avLst/>
          </a:prstGeom>
          <a:noFill/>
          <a:ln>
            <a:noFill/>
          </a:ln>
        </p:spPr>
        <p:txBody>
          <a:bodyPr spcFirstLastPara="1" wrap="square" lIns="426700" tIns="213350" rIns="426700" bIns="213350" anchor="t" anchorCtr="0">
            <a:noAutofit/>
          </a:bodyPr>
          <a:lstStyle>
            <a:lvl1pPr lvl="0" algn="ctr">
              <a:spcBef>
                <a:spcPts val="2980"/>
              </a:spcBef>
              <a:spcAft>
                <a:spcPts val="0"/>
              </a:spcAft>
              <a:buClr>
                <a:schemeClr val="dk1"/>
              </a:buClr>
              <a:buSzPts val="14900"/>
              <a:buFont typeface="Times New Roman"/>
              <a:buNone/>
              <a:defRPr/>
            </a:lvl1pPr>
            <a:lvl2pPr lvl="1" algn="ctr">
              <a:spcBef>
                <a:spcPts val="2620"/>
              </a:spcBef>
              <a:spcAft>
                <a:spcPts val="0"/>
              </a:spcAft>
              <a:buClr>
                <a:schemeClr val="dk1"/>
              </a:buClr>
              <a:buSzPts val="13100"/>
              <a:buFont typeface="Times New Roman"/>
              <a:buNone/>
              <a:defRPr/>
            </a:lvl2pPr>
            <a:lvl3pPr lvl="2" algn="ctr">
              <a:spcBef>
                <a:spcPts val="2240"/>
              </a:spcBef>
              <a:spcAft>
                <a:spcPts val="0"/>
              </a:spcAft>
              <a:buClr>
                <a:schemeClr val="dk1"/>
              </a:buClr>
              <a:buSzPts val="11200"/>
              <a:buFont typeface="Times New Roman"/>
              <a:buNone/>
              <a:defRPr/>
            </a:lvl3pPr>
            <a:lvl4pPr lvl="3" algn="ctr">
              <a:spcBef>
                <a:spcPts val="1860"/>
              </a:spcBef>
              <a:spcAft>
                <a:spcPts val="0"/>
              </a:spcAft>
              <a:buClr>
                <a:schemeClr val="dk1"/>
              </a:buClr>
              <a:buSzPts val="9300"/>
              <a:buFont typeface="Times New Roman"/>
              <a:buNone/>
              <a:defRPr/>
            </a:lvl4pPr>
            <a:lvl5pPr lvl="4" algn="ctr">
              <a:spcBef>
                <a:spcPts val="1860"/>
              </a:spcBef>
              <a:spcAft>
                <a:spcPts val="0"/>
              </a:spcAft>
              <a:buClr>
                <a:schemeClr val="dk1"/>
              </a:buClr>
              <a:buSzPts val="9300"/>
              <a:buFont typeface="Times New Roman"/>
              <a:buNone/>
              <a:defRPr/>
            </a:lvl5pPr>
            <a:lvl6pPr lvl="5" algn="ctr">
              <a:spcBef>
                <a:spcPts val="1860"/>
              </a:spcBef>
              <a:spcAft>
                <a:spcPts val="0"/>
              </a:spcAft>
              <a:buClr>
                <a:schemeClr val="dk1"/>
              </a:buClr>
              <a:buSzPts val="9300"/>
              <a:buFont typeface="Times New Roman"/>
              <a:buNone/>
              <a:defRPr/>
            </a:lvl6pPr>
            <a:lvl7pPr lvl="6" algn="ctr">
              <a:spcBef>
                <a:spcPts val="1860"/>
              </a:spcBef>
              <a:spcAft>
                <a:spcPts val="0"/>
              </a:spcAft>
              <a:buClr>
                <a:schemeClr val="dk1"/>
              </a:buClr>
              <a:buSzPts val="9300"/>
              <a:buFont typeface="Times New Roman"/>
              <a:buNone/>
              <a:defRPr/>
            </a:lvl7pPr>
            <a:lvl8pPr lvl="7" algn="ctr">
              <a:spcBef>
                <a:spcPts val="1860"/>
              </a:spcBef>
              <a:spcAft>
                <a:spcPts val="0"/>
              </a:spcAft>
              <a:buClr>
                <a:schemeClr val="dk1"/>
              </a:buClr>
              <a:buSzPts val="9300"/>
              <a:buFont typeface="Times New Roman"/>
              <a:buNone/>
              <a:defRPr/>
            </a:lvl8pPr>
            <a:lvl9pPr lvl="8" algn="ctr">
              <a:spcBef>
                <a:spcPts val="1860"/>
              </a:spcBef>
              <a:spcAft>
                <a:spcPts val="0"/>
              </a:spcAft>
              <a:buClr>
                <a:schemeClr val="dk1"/>
              </a:buClr>
              <a:buSzPts val="9300"/>
              <a:buFont typeface="Times New Roman"/>
              <a:buNone/>
              <a:defRPr/>
            </a:lvl9pPr>
          </a:lstStyle>
          <a:p>
            <a:endParaRPr/>
          </a:p>
        </p:txBody>
      </p:sp>
      <p:sp>
        <p:nvSpPr>
          <p:cNvPr id="26" name="Google Shape;26;p4"/>
          <p:cNvSpPr txBox="1">
            <a:spLocks noGrp="1"/>
          </p:cNvSpPr>
          <p:nvPr>
            <p:ph type="dt" idx="10"/>
          </p:nvPr>
        </p:nvSpPr>
        <p:spPr>
          <a:xfrm>
            <a:off x="3294063" y="29992638"/>
            <a:ext cx="9144000" cy="2193925"/>
          </a:xfrm>
          <a:prstGeom prst="rect">
            <a:avLst/>
          </a:prstGeom>
          <a:noFill/>
          <a:ln>
            <a:noFill/>
          </a:ln>
        </p:spPr>
        <p:txBody>
          <a:bodyPr spcFirstLastPara="1" wrap="square" lIns="426700" tIns="213350" rIns="426700" bIns="21335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4"/>
          <p:cNvSpPr txBox="1">
            <a:spLocks noGrp="1"/>
          </p:cNvSpPr>
          <p:nvPr>
            <p:ph type="ftr" idx="11"/>
          </p:nvPr>
        </p:nvSpPr>
        <p:spPr>
          <a:xfrm>
            <a:off x="14993938" y="29992638"/>
            <a:ext cx="13903325" cy="2193925"/>
          </a:xfrm>
          <a:prstGeom prst="rect">
            <a:avLst/>
          </a:prstGeom>
          <a:noFill/>
          <a:ln>
            <a:noFill/>
          </a:ln>
        </p:spPr>
        <p:txBody>
          <a:bodyPr spcFirstLastPara="1" wrap="square" lIns="426700" tIns="213350" rIns="426700" bIns="21335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
          <p:cNvSpPr txBox="1">
            <a:spLocks noGrp="1"/>
          </p:cNvSpPr>
          <p:nvPr>
            <p:ph type="sldNum" idx="12"/>
          </p:nvPr>
        </p:nvSpPr>
        <p:spPr>
          <a:xfrm>
            <a:off x="31453138" y="29992638"/>
            <a:ext cx="9144000" cy="2193925"/>
          </a:xfrm>
          <a:prstGeom prst="rect">
            <a:avLst/>
          </a:prstGeom>
          <a:noFill/>
          <a:ln>
            <a:noFill/>
          </a:ln>
        </p:spPr>
        <p:txBody>
          <a:bodyPr spcFirstLastPara="1" wrap="square" lIns="426700" tIns="213350" rIns="426700" bIns="213350" anchor="t" anchorCtr="0">
            <a:noAutofit/>
          </a:bodyPr>
          <a:lstStyle>
            <a:lvl1pPr marL="0" marR="0" lvl="0" indent="0" algn="r">
              <a:spcBef>
                <a:spcPts val="0"/>
              </a:spcBef>
              <a:spcAft>
                <a:spcPts val="0"/>
              </a:spcAft>
              <a:buNone/>
              <a:defRPr sz="6500">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6500">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6500">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6500">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6500">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6500">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6500">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6500">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6500">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329164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3294063" y="2925763"/>
            <a:ext cx="37303075" cy="5486400"/>
          </a:xfrm>
          <a:prstGeom prst="rect">
            <a:avLst/>
          </a:prstGeom>
          <a:noFill/>
          <a:ln>
            <a:noFill/>
          </a:ln>
        </p:spPr>
        <p:txBody>
          <a:bodyPr spcFirstLastPara="1" wrap="square" lIns="426700" tIns="213350" rIns="426700" bIns="2133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1" name="Google Shape;31;p5"/>
          <p:cNvSpPr txBox="1">
            <a:spLocks noGrp="1"/>
          </p:cNvSpPr>
          <p:nvPr>
            <p:ph type="body" idx="1"/>
          </p:nvPr>
        </p:nvSpPr>
        <p:spPr>
          <a:xfrm>
            <a:off x="3294063" y="9509125"/>
            <a:ext cx="37303075" cy="19751675"/>
          </a:xfrm>
          <a:prstGeom prst="rect">
            <a:avLst/>
          </a:prstGeom>
          <a:noFill/>
          <a:ln>
            <a:noFill/>
          </a:ln>
        </p:spPr>
        <p:txBody>
          <a:bodyPr spcFirstLastPara="1" wrap="square" lIns="426700" tIns="213350" rIns="426700" bIns="21335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2" name="Google Shape;32;p5"/>
          <p:cNvSpPr txBox="1">
            <a:spLocks noGrp="1"/>
          </p:cNvSpPr>
          <p:nvPr>
            <p:ph type="dt" idx="10"/>
          </p:nvPr>
        </p:nvSpPr>
        <p:spPr>
          <a:xfrm>
            <a:off x="3294063" y="29992638"/>
            <a:ext cx="9144000" cy="2193925"/>
          </a:xfrm>
          <a:prstGeom prst="rect">
            <a:avLst/>
          </a:prstGeom>
          <a:noFill/>
          <a:ln>
            <a:noFill/>
          </a:ln>
        </p:spPr>
        <p:txBody>
          <a:bodyPr spcFirstLastPara="1" wrap="square" lIns="426700" tIns="213350" rIns="426700" bIns="21335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5"/>
          <p:cNvSpPr txBox="1">
            <a:spLocks noGrp="1"/>
          </p:cNvSpPr>
          <p:nvPr>
            <p:ph type="ftr" idx="11"/>
          </p:nvPr>
        </p:nvSpPr>
        <p:spPr>
          <a:xfrm>
            <a:off x="14993938" y="29992638"/>
            <a:ext cx="13903325" cy="2193925"/>
          </a:xfrm>
          <a:prstGeom prst="rect">
            <a:avLst/>
          </a:prstGeom>
          <a:noFill/>
          <a:ln>
            <a:noFill/>
          </a:ln>
        </p:spPr>
        <p:txBody>
          <a:bodyPr spcFirstLastPara="1" wrap="square" lIns="426700" tIns="213350" rIns="426700" bIns="21335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
          <p:cNvSpPr txBox="1">
            <a:spLocks noGrp="1"/>
          </p:cNvSpPr>
          <p:nvPr>
            <p:ph type="sldNum" idx="12"/>
          </p:nvPr>
        </p:nvSpPr>
        <p:spPr>
          <a:xfrm>
            <a:off x="31453138" y="29992638"/>
            <a:ext cx="9144000" cy="2193925"/>
          </a:xfrm>
          <a:prstGeom prst="rect">
            <a:avLst/>
          </a:prstGeom>
          <a:noFill/>
          <a:ln>
            <a:noFill/>
          </a:ln>
        </p:spPr>
        <p:txBody>
          <a:bodyPr spcFirstLastPara="1" wrap="square" lIns="426700" tIns="213350" rIns="426700" bIns="213350" anchor="t" anchorCtr="0">
            <a:noAutofit/>
          </a:bodyPr>
          <a:lstStyle>
            <a:lvl1pPr marL="0" marR="0" lvl="0" indent="0" algn="r">
              <a:spcBef>
                <a:spcPts val="0"/>
              </a:spcBef>
              <a:spcAft>
                <a:spcPts val="0"/>
              </a:spcAft>
              <a:buNone/>
              <a:defRPr sz="6500">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6500">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6500">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6500">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6500">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6500">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6500">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6500">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6500">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681499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3467101" y="21153439"/>
            <a:ext cx="37306957" cy="6537325"/>
          </a:xfrm>
          <a:prstGeom prst="rect">
            <a:avLst/>
          </a:prstGeom>
          <a:noFill/>
          <a:ln>
            <a:noFill/>
          </a:ln>
        </p:spPr>
        <p:txBody>
          <a:bodyPr spcFirstLastPara="1" wrap="square" lIns="426700" tIns="213350" rIns="426700" bIns="21335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7" name="Google Shape;37;p6"/>
          <p:cNvSpPr txBox="1">
            <a:spLocks noGrp="1"/>
          </p:cNvSpPr>
          <p:nvPr>
            <p:ph type="body" idx="1"/>
          </p:nvPr>
        </p:nvSpPr>
        <p:spPr>
          <a:xfrm>
            <a:off x="3467101" y="13952538"/>
            <a:ext cx="37306957" cy="7200900"/>
          </a:xfrm>
          <a:prstGeom prst="rect">
            <a:avLst/>
          </a:prstGeom>
          <a:noFill/>
          <a:ln>
            <a:noFill/>
          </a:ln>
        </p:spPr>
        <p:txBody>
          <a:bodyPr spcFirstLastPara="1" wrap="square" lIns="426700" tIns="213350" rIns="426700" bIns="213350" anchor="b" anchorCtr="0">
            <a:noAutofit/>
          </a:bodyPr>
          <a:lstStyle>
            <a:lvl1pPr marL="457200" lvl="0" indent="-228600" algn="l">
              <a:spcBef>
                <a:spcPts val="400"/>
              </a:spcBef>
              <a:spcAft>
                <a:spcPts val="0"/>
              </a:spcAft>
              <a:buClr>
                <a:schemeClr val="dk1"/>
              </a:buClr>
              <a:buSzPts val="2000"/>
              <a:buFont typeface="Times New Roman"/>
              <a:buNone/>
              <a:defRPr sz="2000"/>
            </a:lvl1pPr>
            <a:lvl2pPr marL="914400" lvl="1" indent="-228600" algn="l">
              <a:spcBef>
                <a:spcPts val="360"/>
              </a:spcBef>
              <a:spcAft>
                <a:spcPts val="0"/>
              </a:spcAft>
              <a:buClr>
                <a:schemeClr val="dk1"/>
              </a:buClr>
              <a:buSzPts val="1800"/>
              <a:buFont typeface="Times New Roman"/>
              <a:buNone/>
              <a:defRPr sz="1800"/>
            </a:lvl2pPr>
            <a:lvl3pPr marL="1371600" lvl="2" indent="-228600" algn="l">
              <a:spcBef>
                <a:spcPts val="320"/>
              </a:spcBef>
              <a:spcAft>
                <a:spcPts val="0"/>
              </a:spcAft>
              <a:buClr>
                <a:schemeClr val="dk1"/>
              </a:buClr>
              <a:buSzPts val="1600"/>
              <a:buFont typeface="Times New Roman"/>
              <a:buNone/>
              <a:defRPr sz="1600"/>
            </a:lvl3pPr>
            <a:lvl4pPr marL="1828800" lvl="3" indent="-228600" algn="l">
              <a:spcBef>
                <a:spcPts val="280"/>
              </a:spcBef>
              <a:spcAft>
                <a:spcPts val="0"/>
              </a:spcAft>
              <a:buClr>
                <a:schemeClr val="dk1"/>
              </a:buClr>
              <a:buSzPts val="1400"/>
              <a:buFont typeface="Times New Roman"/>
              <a:buNone/>
              <a:defRPr sz="1400"/>
            </a:lvl4pPr>
            <a:lvl5pPr marL="2286000" lvl="4" indent="-228600" algn="l">
              <a:spcBef>
                <a:spcPts val="280"/>
              </a:spcBef>
              <a:spcAft>
                <a:spcPts val="0"/>
              </a:spcAft>
              <a:buClr>
                <a:schemeClr val="dk1"/>
              </a:buClr>
              <a:buSzPts val="1400"/>
              <a:buFont typeface="Times New Roman"/>
              <a:buNone/>
              <a:defRPr sz="1400"/>
            </a:lvl5pPr>
            <a:lvl6pPr marL="2743200" lvl="5" indent="-228600" algn="l">
              <a:spcBef>
                <a:spcPts val="280"/>
              </a:spcBef>
              <a:spcAft>
                <a:spcPts val="0"/>
              </a:spcAft>
              <a:buClr>
                <a:schemeClr val="dk1"/>
              </a:buClr>
              <a:buSzPts val="1400"/>
              <a:buFont typeface="Times New Roman"/>
              <a:buNone/>
              <a:defRPr sz="1400"/>
            </a:lvl6pPr>
            <a:lvl7pPr marL="3200400" lvl="6" indent="-228600" algn="l">
              <a:spcBef>
                <a:spcPts val="280"/>
              </a:spcBef>
              <a:spcAft>
                <a:spcPts val="0"/>
              </a:spcAft>
              <a:buClr>
                <a:schemeClr val="dk1"/>
              </a:buClr>
              <a:buSzPts val="1400"/>
              <a:buFont typeface="Times New Roman"/>
              <a:buNone/>
              <a:defRPr sz="1400"/>
            </a:lvl7pPr>
            <a:lvl8pPr marL="3657600" lvl="7" indent="-228600" algn="l">
              <a:spcBef>
                <a:spcPts val="280"/>
              </a:spcBef>
              <a:spcAft>
                <a:spcPts val="0"/>
              </a:spcAft>
              <a:buClr>
                <a:schemeClr val="dk1"/>
              </a:buClr>
              <a:buSzPts val="1400"/>
              <a:buFont typeface="Times New Roman"/>
              <a:buNone/>
              <a:defRPr sz="1400"/>
            </a:lvl8pPr>
            <a:lvl9pPr marL="4114800" lvl="8" indent="-228600" algn="l">
              <a:spcBef>
                <a:spcPts val="280"/>
              </a:spcBef>
              <a:spcAft>
                <a:spcPts val="0"/>
              </a:spcAft>
              <a:buClr>
                <a:schemeClr val="dk1"/>
              </a:buClr>
              <a:buSzPts val="1400"/>
              <a:buFont typeface="Times New Roman"/>
              <a:buNone/>
              <a:defRPr sz="1400"/>
            </a:lvl9pPr>
          </a:lstStyle>
          <a:p>
            <a:endParaRPr/>
          </a:p>
        </p:txBody>
      </p:sp>
      <p:sp>
        <p:nvSpPr>
          <p:cNvPr id="38" name="Google Shape;38;p6"/>
          <p:cNvSpPr txBox="1">
            <a:spLocks noGrp="1"/>
          </p:cNvSpPr>
          <p:nvPr>
            <p:ph type="dt" idx="10"/>
          </p:nvPr>
        </p:nvSpPr>
        <p:spPr>
          <a:xfrm>
            <a:off x="3294063" y="29992638"/>
            <a:ext cx="9144000" cy="2193925"/>
          </a:xfrm>
          <a:prstGeom prst="rect">
            <a:avLst/>
          </a:prstGeom>
          <a:noFill/>
          <a:ln>
            <a:noFill/>
          </a:ln>
        </p:spPr>
        <p:txBody>
          <a:bodyPr spcFirstLastPara="1" wrap="square" lIns="426700" tIns="213350" rIns="426700" bIns="21335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ftr" idx="11"/>
          </p:nvPr>
        </p:nvSpPr>
        <p:spPr>
          <a:xfrm>
            <a:off x="14993938" y="29992638"/>
            <a:ext cx="13903325" cy="2193925"/>
          </a:xfrm>
          <a:prstGeom prst="rect">
            <a:avLst/>
          </a:prstGeom>
          <a:noFill/>
          <a:ln>
            <a:noFill/>
          </a:ln>
        </p:spPr>
        <p:txBody>
          <a:bodyPr spcFirstLastPara="1" wrap="square" lIns="426700" tIns="213350" rIns="426700" bIns="21335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6"/>
          <p:cNvSpPr txBox="1">
            <a:spLocks noGrp="1"/>
          </p:cNvSpPr>
          <p:nvPr>
            <p:ph type="sldNum" idx="12"/>
          </p:nvPr>
        </p:nvSpPr>
        <p:spPr>
          <a:xfrm>
            <a:off x="31453138" y="29992638"/>
            <a:ext cx="9144000" cy="2193925"/>
          </a:xfrm>
          <a:prstGeom prst="rect">
            <a:avLst/>
          </a:prstGeom>
          <a:noFill/>
          <a:ln>
            <a:noFill/>
          </a:ln>
        </p:spPr>
        <p:txBody>
          <a:bodyPr spcFirstLastPara="1" wrap="square" lIns="426700" tIns="213350" rIns="426700" bIns="213350" anchor="t" anchorCtr="0">
            <a:noAutofit/>
          </a:bodyPr>
          <a:lstStyle>
            <a:lvl1pPr marL="0" marR="0" lvl="0" indent="0" algn="r">
              <a:spcBef>
                <a:spcPts val="0"/>
              </a:spcBef>
              <a:spcAft>
                <a:spcPts val="0"/>
              </a:spcAft>
              <a:buNone/>
              <a:defRPr sz="6500">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6500">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6500">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6500">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6500">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6500">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6500">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6500">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6500">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327671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1"/>
        <p:cNvGrpSpPr/>
        <p:nvPr/>
      </p:nvGrpSpPr>
      <p:grpSpPr>
        <a:xfrm>
          <a:off x="0" y="0"/>
          <a:ext cx="0" cy="0"/>
          <a:chOff x="0" y="0"/>
          <a:chExt cx="0" cy="0"/>
        </a:xfrm>
      </p:grpSpPr>
      <p:sp>
        <p:nvSpPr>
          <p:cNvPr id="42" name="Google Shape;42;p7"/>
          <p:cNvSpPr txBox="1">
            <a:spLocks noGrp="1"/>
          </p:cNvSpPr>
          <p:nvPr>
            <p:ph type="title"/>
          </p:nvPr>
        </p:nvSpPr>
        <p:spPr>
          <a:xfrm>
            <a:off x="3294063" y="2925763"/>
            <a:ext cx="37303075" cy="5486400"/>
          </a:xfrm>
          <a:prstGeom prst="rect">
            <a:avLst/>
          </a:prstGeom>
          <a:noFill/>
          <a:ln>
            <a:noFill/>
          </a:ln>
        </p:spPr>
        <p:txBody>
          <a:bodyPr spcFirstLastPara="1" wrap="square" lIns="426700" tIns="213350" rIns="426700" bIns="2133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3" name="Google Shape;43;p7"/>
          <p:cNvSpPr txBox="1">
            <a:spLocks noGrp="1"/>
          </p:cNvSpPr>
          <p:nvPr>
            <p:ph type="body" idx="1"/>
          </p:nvPr>
        </p:nvSpPr>
        <p:spPr>
          <a:xfrm>
            <a:off x="3293534" y="9509126"/>
            <a:ext cx="18584332" cy="19751675"/>
          </a:xfrm>
          <a:prstGeom prst="rect">
            <a:avLst/>
          </a:prstGeom>
          <a:noFill/>
          <a:ln>
            <a:noFill/>
          </a:ln>
        </p:spPr>
        <p:txBody>
          <a:bodyPr spcFirstLastPara="1" wrap="square" lIns="426700" tIns="213350" rIns="426700" bIns="213350" anchor="t" anchorCtr="0">
            <a:noAutofit/>
          </a:bodyPr>
          <a:lstStyle>
            <a:lvl1pPr marL="457200" lvl="0" indent="-406400" algn="l">
              <a:spcBef>
                <a:spcPts val="560"/>
              </a:spcBef>
              <a:spcAft>
                <a:spcPts val="0"/>
              </a:spcAft>
              <a:buClr>
                <a:schemeClr val="dk1"/>
              </a:buClr>
              <a:buSzPts val="2800"/>
              <a:buFont typeface="Times New Roman"/>
              <a:buChar char="•"/>
              <a:defRPr sz="2800"/>
            </a:lvl1pPr>
            <a:lvl2pPr marL="914400" lvl="1" indent="-381000" algn="l">
              <a:spcBef>
                <a:spcPts val="480"/>
              </a:spcBef>
              <a:spcAft>
                <a:spcPts val="0"/>
              </a:spcAft>
              <a:buClr>
                <a:schemeClr val="dk1"/>
              </a:buClr>
              <a:buSzPts val="2400"/>
              <a:buFont typeface="Times New Roman"/>
              <a:buChar char="–"/>
              <a:defRPr sz="2400"/>
            </a:lvl2pPr>
            <a:lvl3pPr marL="1371600" lvl="2" indent="-355600" algn="l">
              <a:spcBef>
                <a:spcPts val="400"/>
              </a:spcBef>
              <a:spcAft>
                <a:spcPts val="0"/>
              </a:spcAft>
              <a:buClr>
                <a:schemeClr val="dk1"/>
              </a:buClr>
              <a:buSzPts val="2000"/>
              <a:buFont typeface="Times New Roman"/>
              <a:buChar char="•"/>
              <a:defRPr sz="2000"/>
            </a:lvl3pPr>
            <a:lvl4pPr marL="1828800" lvl="3" indent="-342900" algn="l">
              <a:spcBef>
                <a:spcPts val="360"/>
              </a:spcBef>
              <a:spcAft>
                <a:spcPts val="0"/>
              </a:spcAft>
              <a:buClr>
                <a:schemeClr val="dk1"/>
              </a:buClr>
              <a:buSzPts val="1800"/>
              <a:buFont typeface="Times New Roman"/>
              <a:buChar char="–"/>
              <a:defRPr sz="1800"/>
            </a:lvl4pPr>
            <a:lvl5pPr marL="2286000" lvl="4" indent="-342900" algn="l">
              <a:spcBef>
                <a:spcPts val="360"/>
              </a:spcBef>
              <a:spcAft>
                <a:spcPts val="0"/>
              </a:spcAft>
              <a:buClr>
                <a:schemeClr val="dk1"/>
              </a:buClr>
              <a:buSzPts val="1800"/>
              <a:buFont typeface="Times New Roman"/>
              <a:buChar char="»"/>
              <a:defRPr sz="1800"/>
            </a:lvl5pPr>
            <a:lvl6pPr marL="2743200" lvl="5" indent="-342900" algn="l">
              <a:spcBef>
                <a:spcPts val="360"/>
              </a:spcBef>
              <a:spcAft>
                <a:spcPts val="0"/>
              </a:spcAft>
              <a:buClr>
                <a:schemeClr val="dk1"/>
              </a:buClr>
              <a:buSzPts val="1800"/>
              <a:buFont typeface="Times New Roman"/>
              <a:buChar char="»"/>
              <a:defRPr sz="1800"/>
            </a:lvl6pPr>
            <a:lvl7pPr marL="3200400" lvl="6" indent="-342900" algn="l">
              <a:spcBef>
                <a:spcPts val="360"/>
              </a:spcBef>
              <a:spcAft>
                <a:spcPts val="0"/>
              </a:spcAft>
              <a:buClr>
                <a:schemeClr val="dk1"/>
              </a:buClr>
              <a:buSzPts val="1800"/>
              <a:buFont typeface="Times New Roman"/>
              <a:buChar char="»"/>
              <a:defRPr sz="1800"/>
            </a:lvl7pPr>
            <a:lvl8pPr marL="3657600" lvl="7" indent="-342900" algn="l">
              <a:spcBef>
                <a:spcPts val="360"/>
              </a:spcBef>
              <a:spcAft>
                <a:spcPts val="0"/>
              </a:spcAft>
              <a:buClr>
                <a:schemeClr val="dk1"/>
              </a:buClr>
              <a:buSzPts val="1800"/>
              <a:buFont typeface="Times New Roman"/>
              <a:buChar char="»"/>
              <a:defRPr sz="1800"/>
            </a:lvl8pPr>
            <a:lvl9pPr marL="4114800" lvl="8" indent="-342900" algn="l">
              <a:spcBef>
                <a:spcPts val="360"/>
              </a:spcBef>
              <a:spcAft>
                <a:spcPts val="0"/>
              </a:spcAft>
              <a:buClr>
                <a:schemeClr val="dk1"/>
              </a:buClr>
              <a:buSzPts val="1800"/>
              <a:buFont typeface="Times New Roman"/>
              <a:buChar char="»"/>
              <a:defRPr sz="1800"/>
            </a:lvl9pPr>
          </a:lstStyle>
          <a:p>
            <a:endParaRPr/>
          </a:p>
        </p:txBody>
      </p:sp>
      <p:sp>
        <p:nvSpPr>
          <p:cNvPr id="44" name="Google Shape;44;p7"/>
          <p:cNvSpPr txBox="1">
            <a:spLocks noGrp="1"/>
          </p:cNvSpPr>
          <p:nvPr>
            <p:ph type="body" idx="2"/>
          </p:nvPr>
        </p:nvSpPr>
        <p:spPr>
          <a:xfrm>
            <a:off x="22013334" y="9509126"/>
            <a:ext cx="18584332" cy="19751675"/>
          </a:xfrm>
          <a:prstGeom prst="rect">
            <a:avLst/>
          </a:prstGeom>
          <a:noFill/>
          <a:ln>
            <a:noFill/>
          </a:ln>
        </p:spPr>
        <p:txBody>
          <a:bodyPr spcFirstLastPara="1" wrap="square" lIns="426700" tIns="213350" rIns="426700" bIns="213350" anchor="t" anchorCtr="0">
            <a:noAutofit/>
          </a:bodyPr>
          <a:lstStyle>
            <a:lvl1pPr marL="457200" lvl="0" indent="-406400" algn="l">
              <a:spcBef>
                <a:spcPts val="560"/>
              </a:spcBef>
              <a:spcAft>
                <a:spcPts val="0"/>
              </a:spcAft>
              <a:buClr>
                <a:schemeClr val="dk1"/>
              </a:buClr>
              <a:buSzPts val="2800"/>
              <a:buFont typeface="Times New Roman"/>
              <a:buChar char="•"/>
              <a:defRPr sz="2800"/>
            </a:lvl1pPr>
            <a:lvl2pPr marL="914400" lvl="1" indent="-381000" algn="l">
              <a:spcBef>
                <a:spcPts val="480"/>
              </a:spcBef>
              <a:spcAft>
                <a:spcPts val="0"/>
              </a:spcAft>
              <a:buClr>
                <a:schemeClr val="dk1"/>
              </a:buClr>
              <a:buSzPts val="2400"/>
              <a:buFont typeface="Times New Roman"/>
              <a:buChar char="–"/>
              <a:defRPr sz="2400"/>
            </a:lvl2pPr>
            <a:lvl3pPr marL="1371600" lvl="2" indent="-355600" algn="l">
              <a:spcBef>
                <a:spcPts val="400"/>
              </a:spcBef>
              <a:spcAft>
                <a:spcPts val="0"/>
              </a:spcAft>
              <a:buClr>
                <a:schemeClr val="dk1"/>
              </a:buClr>
              <a:buSzPts val="2000"/>
              <a:buFont typeface="Times New Roman"/>
              <a:buChar char="•"/>
              <a:defRPr sz="2000"/>
            </a:lvl3pPr>
            <a:lvl4pPr marL="1828800" lvl="3" indent="-342900" algn="l">
              <a:spcBef>
                <a:spcPts val="360"/>
              </a:spcBef>
              <a:spcAft>
                <a:spcPts val="0"/>
              </a:spcAft>
              <a:buClr>
                <a:schemeClr val="dk1"/>
              </a:buClr>
              <a:buSzPts val="1800"/>
              <a:buFont typeface="Times New Roman"/>
              <a:buChar char="–"/>
              <a:defRPr sz="1800"/>
            </a:lvl4pPr>
            <a:lvl5pPr marL="2286000" lvl="4" indent="-342900" algn="l">
              <a:spcBef>
                <a:spcPts val="360"/>
              </a:spcBef>
              <a:spcAft>
                <a:spcPts val="0"/>
              </a:spcAft>
              <a:buClr>
                <a:schemeClr val="dk1"/>
              </a:buClr>
              <a:buSzPts val="1800"/>
              <a:buFont typeface="Times New Roman"/>
              <a:buChar char="»"/>
              <a:defRPr sz="1800"/>
            </a:lvl5pPr>
            <a:lvl6pPr marL="2743200" lvl="5" indent="-342900" algn="l">
              <a:spcBef>
                <a:spcPts val="360"/>
              </a:spcBef>
              <a:spcAft>
                <a:spcPts val="0"/>
              </a:spcAft>
              <a:buClr>
                <a:schemeClr val="dk1"/>
              </a:buClr>
              <a:buSzPts val="1800"/>
              <a:buFont typeface="Times New Roman"/>
              <a:buChar char="»"/>
              <a:defRPr sz="1800"/>
            </a:lvl6pPr>
            <a:lvl7pPr marL="3200400" lvl="6" indent="-342900" algn="l">
              <a:spcBef>
                <a:spcPts val="360"/>
              </a:spcBef>
              <a:spcAft>
                <a:spcPts val="0"/>
              </a:spcAft>
              <a:buClr>
                <a:schemeClr val="dk1"/>
              </a:buClr>
              <a:buSzPts val="1800"/>
              <a:buFont typeface="Times New Roman"/>
              <a:buChar char="»"/>
              <a:defRPr sz="1800"/>
            </a:lvl7pPr>
            <a:lvl8pPr marL="3657600" lvl="7" indent="-342900" algn="l">
              <a:spcBef>
                <a:spcPts val="360"/>
              </a:spcBef>
              <a:spcAft>
                <a:spcPts val="0"/>
              </a:spcAft>
              <a:buClr>
                <a:schemeClr val="dk1"/>
              </a:buClr>
              <a:buSzPts val="1800"/>
              <a:buFont typeface="Times New Roman"/>
              <a:buChar char="»"/>
              <a:defRPr sz="1800"/>
            </a:lvl8pPr>
            <a:lvl9pPr marL="4114800" lvl="8" indent="-342900" algn="l">
              <a:spcBef>
                <a:spcPts val="360"/>
              </a:spcBef>
              <a:spcAft>
                <a:spcPts val="0"/>
              </a:spcAft>
              <a:buClr>
                <a:schemeClr val="dk1"/>
              </a:buClr>
              <a:buSzPts val="1800"/>
              <a:buFont typeface="Times New Roman"/>
              <a:buChar char="»"/>
              <a:defRPr sz="1800"/>
            </a:lvl9pPr>
          </a:lstStyle>
          <a:p>
            <a:endParaRPr/>
          </a:p>
        </p:txBody>
      </p:sp>
      <p:sp>
        <p:nvSpPr>
          <p:cNvPr id="45" name="Google Shape;45;p7"/>
          <p:cNvSpPr txBox="1">
            <a:spLocks noGrp="1"/>
          </p:cNvSpPr>
          <p:nvPr>
            <p:ph type="dt" idx="10"/>
          </p:nvPr>
        </p:nvSpPr>
        <p:spPr>
          <a:xfrm>
            <a:off x="3294063" y="29992638"/>
            <a:ext cx="9144000" cy="2193925"/>
          </a:xfrm>
          <a:prstGeom prst="rect">
            <a:avLst/>
          </a:prstGeom>
          <a:noFill/>
          <a:ln>
            <a:noFill/>
          </a:ln>
        </p:spPr>
        <p:txBody>
          <a:bodyPr spcFirstLastPara="1" wrap="square" lIns="426700" tIns="213350" rIns="426700" bIns="21335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7"/>
          <p:cNvSpPr txBox="1">
            <a:spLocks noGrp="1"/>
          </p:cNvSpPr>
          <p:nvPr>
            <p:ph type="ftr" idx="11"/>
          </p:nvPr>
        </p:nvSpPr>
        <p:spPr>
          <a:xfrm>
            <a:off x="14993938" y="29992638"/>
            <a:ext cx="13903325" cy="2193925"/>
          </a:xfrm>
          <a:prstGeom prst="rect">
            <a:avLst/>
          </a:prstGeom>
          <a:noFill/>
          <a:ln>
            <a:noFill/>
          </a:ln>
        </p:spPr>
        <p:txBody>
          <a:bodyPr spcFirstLastPara="1" wrap="square" lIns="426700" tIns="213350" rIns="426700" bIns="21335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sldNum" idx="12"/>
          </p:nvPr>
        </p:nvSpPr>
        <p:spPr>
          <a:xfrm>
            <a:off x="31453138" y="29992638"/>
            <a:ext cx="9144000" cy="2193925"/>
          </a:xfrm>
          <a:prstGeom prst="rect">
            <a:avLst/>
          </a:prstGeom>
          <a:noFill/>
          <a:ln>
            <a:noFill/>
          </a:ln>
        </p:spPr>
        <p:txBody>
          <a:bodyPr spcFirstLastPara="1" wrap="square" lIns="426700" tIns="213350" rIns="426700" bIns="213350" anchor="t" anchorCtr="0">
            <a:noAutofit/>
          </a:bodyPr>
          <a:lstStyle>
            <a:lvl1pPr marL="0" marR="0" lvl="0" indent="0" algn="r">
              <a:spcBef>
                <a:spcPts val="0"/>
              </a:spcBef>
              <a:spcAft>
                <a:spcPts val="0"/>
              </a:spcAft>
              <a:buNone/>
              <a:defRPr sz="6500">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6500">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6500">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6500">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6500">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6500">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6500">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6500">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6500">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539640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8"/>
        <p:cNvGrpSpPr/>
        <p:nvPr/>
      </p:nvGrpSpPr>
      <p:grpSpPr>
        <a:xfrm>
          <a:off x="0" y="0"/>
          <a:ext cx="0" cy="0"/>
          <a:chOff x="0" y="0"/>
          <a:chExt cx="0" cy="0"/>
        </a:xfrm>
      </p:grpSpPr>
      <p:sp>
        <p:nvSpPr>
          <p:cNvPr id="49" name="Google Shape;49;p8"/>
          <p:cNvSpPr txBox="1">
            <a:spLocks noGrp="1"/>
          </p:cNvSpPr>
          <p:nvPr>
            <p:ph type="title"/>
          </p:nvPr>
        </p:nvSpPr>
        <p:spPr>
          <a:xfrm>
            <a:off x="2194279" y="1317625"/>
            <a:ext cx="39502643" cy="5486400"/>
          </a:xfrm>
          <a:prstGeom prst="rect">
            <a:avLst/>
          </a:prstGeom>
          <a:noFill/>
          <a:ln>
            <a:noFill/>
          </a:ln>
        </p:spPr>
        <p:txBody>
          <a:bodyPr spcFirstLastPara="1" wrap="square" lIns="426700" tIns="213350" rIns="426700" bIns="2133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0" name="Google Shape;50;p8"/>
          <p:cNvSpPr txBox="1">
            <a:spLocks noGrp="1"/>
          </p:cNvSpPr>
          <p:nvPr>
            <p:ph type="body" idx="1"/>
          </p:nvPr>
        </p:nvSpPr>
        <p:spPr>
          <a:xfrm>
            <a:off x="2194278" y="7369176"/>
            <a:ext cx="19392900" cy="3070225"/>
          </a:xfrm>
          <a:prstGeom prst="rect">
            <a:avLst/>
          </a:prstGeom>
          <a:noFill/>
          <a:ln>
            <a:noFill/>
          </a:ln>
        </p:spPr>
        <p:txBody>
          <a:bodyPr spcFirstLastPara="1" wrap="square" lIns="426700" tIns="213350" rIns="426700" bIns="213350" anchor="b" anchorCtr="0">
            <a:noAutofit/>
          </a:bodyPr>
          <a:lstStyle>
            <a:lvl1pPr marL="457200" lvl="0" indent="-228600" algn="l">
              <a:spcBef>
                <a:spcPts val="480"/>
              </a:spcBef>
              <a:spcAft>
                <a:spcPts val="0"/>
              </a:spcAft>
              <a:buClr>
                <a:schemeClr val="dk1"/>
              </a:buClr>
              <a:buSzPts val="2400"/>
              <a:buFont typeface="Times New Roman"/>
              <a:buNone/>
              <a:defRPr sz="2400" b="1"/>
            </a:lvl1pPr>
            <a:lvl2pPr marL="914400" lvl="1" indent="-228600" algn="l">
              <a:spcBef>
                <a:spcPts val="400"/>
              </a:spcBef>
              <a:spcAft>
                <a:spcPts val="0"/>
              </a:spcAft>
              <a:buClr>
                <a:schemeClr val="dk1"/>
              </a:buClr>
              <a:buSzPts val="2000"/>
              <a:buFont typeface="Times New Roman"/>
              <a:buNone/>
              <a:defRPr sz="2000" b="1"/>
            </a:lvl2pPr>
            <a:lvl3pPr marL="1371600" lvl="2" indent="-228600" algn="l">
              <a:spcBef>
                <a:spcPts val="360"/>
              </a:spcBef>
              <a:spcAft>
                <a:spcPts val="0"/>
              </a:spcAft>
              <a:buClr>
                <a:schemeClr val="dk1"/>
              </a:buClr>
              <a:buSzPts val="1800"/>
              <a:buFont typeface="Times New Roman"/>
              <a:buNone/>
              <a:defRPr sz="1800" b="1"/>
            </a:lvl3pPr>
            <a:lvl4pPr marL="1828800" lvl="3" indent="-228600" algn="l">
              <a:spcBef>
                <a:spcPts val="320"/>
              </a:spcBef>
              <a:spcAft>
                <a:spcPts val="0"/>
              </a:spcAft>
              <a:buClr>
                <a:schemeClr val="dk1"/>
              </a:buClr>
              <a:buSzPts val="1600"/>
              <a:buFont typeface="Times New Roman"/>
              <a:buNone/>
              <a:defRPr sz="1600" b="1"/>
            </a:lvl4pPr>
            <a:lvl5pPr marL="2286000" lvl="4" indent="-228600" algn="l">
              <a:spcBef>
                <a:spcPts val="320"/>
              </a:spcBef>
              <a:spcAft>
                <a:spcPts val="0"/>
              </a:spcAft>
              <a:buClr>
                <a:schemeClr val="dk1"/>
              </a:buClr>
              <a:buSzPts val="1600"/>
              <a:buFont typeface="Times New Roman"/>
              <a:buNone/>
              <a:defRPr sz="1600" b="1"/>
            </a:lvl5pPr>
            <a:lvl6pPr marL="2743200" lvl="5" indent="-228600" algn="l">
              <a:spcBef>
                <a:spcPts val="320"/>
              </a:spcBef>
              <a:spcAft>
                <a:spcPts val="0"/>
              </a:spcAft>
              <a:buClr>
                <a:schemeClr val="dk1"/>
              </a:buClr>
              <a:buSzPts val="1600"/>
              <a:buFont typeface="Times New Roman"/>
              <a:buNone/>
              <a:defRPr sz="1600" b="1"/>
            </a:lvl6pPr>
            <a:lvl7pPr marL="3200400" lvl="6" indent="-228600" algn="l">
              <a:spcBef>
                <a:spcPts val="320"/>
              </a:spcBef>
              <a:spcAft>
                <a:spcPts val="0"/>
              </a:spcAft>
              <a:buClr>
                <a:schemeClr val="dk1"/>
              </a:buClr>
              <a:buSzPts val="1600"/>
              <a:buFont typeface="Times New Roman"/>
              <a:buNone/>
              <a:defRPr sz="1600" b="1"/>
            </a:lvl7pPr>
            <a:lvl8pPr marL="3657600" lvl="7" indent="-228600" algn="l">
              <a:spcBef>
                <a:spcPts val="320"/>
              </a:spcBef>
              <a:spcAft>
                <a:spcPts val="0"/>
              </a:spcAft>
              <a:buClr>
                <a:schemeClr val="dk1"/>
              </a:buClr>
              <a:buSzPts val="1600"/>
              <a:buFont typeface="Times New Roman"/>
              <a:buNone/>
              <a:defRPr sz="1600" b="1"/>
            </a:lvl8pPr>
            <a:lvl9pPr marL="4114800" lvl="8" indent="-228600" algn="l">
              <a:spcBef>
                <a:spcPts val="320"/>
              </a:spcBef>
              <a:spcAft>
                <a:spcPts val="0"/>
              </a:spcAft>
              <a:buClr>
                <a:schemeClr val="dk1"/>
              </a:buClr>
              <a:buSzPts val="1600"/>
              <a:buFont typeface="Times New Roman"/>
              <a:buNone/>
              <a:defRPr sz="1600" b="1"/>
            </a:lvl9pPr>
          </a:lstStyle>
          <a:p>
            <a:endParaRPr/>
          </a:p>
        </p:txBody>
      </p:sp>
      <p:sp>
        <p:nvSpPr>
          <p:cNvPr id="51" name="Google Shape;51;p8"/>
          <p:cNvSpPr txBox="1">
            <a:spLocks noGrp="1"/>
          </p:cNvSpPr>
          <p:nvPr>
            <p:ph type="body" idx="2"/>
          </p:nvPr>
        </p:nvSpPr>
        <p:spPr>
          <a:xfrm>
            <a:off x="2194278" y="10439400"/>
            <a:ext cx="19392900" cy="18965862"/>
          </a:xfrm>
          <a:prstGeom prst="rect">
            <a:avLst/>
          </a:prstGeom>
          <a:noFill/>
          <a:ln>
            <a:noFill/>
          </a:ln>
        </p:spPr>
        <p:txBody>
          <a:bodyPr spcFirstLastPara="1" wrap="square" lIns="426700" tIns="213350" rIns="426700" bIns="213350" anchor="t" anchorCtr="0">
            <a:noAutofit/>
          </a:bodyPr>
          <a:lstStyle>
            <a:lvl1pPr marL="457200" lvl="0" indent="-381000" algn="l">
              <a:spcBef>
                <a:spcPts val="480"/>
              </a:spcBef>
              <a:spcAft>
                <a:spcPts val="0"/>
              </a:spcAft>
              <a:buClr>
                <a:schemeClr val="dk1"/>
              </a:buClr>
              <a:buSzPts val="2400"/>
              <a:buFont typeface="Times New Roman"/>
              <a:buChar char="•"/>
              <a:defRPr sz="2400"/>
            </a:lvl1pPr>
            <a:lvl2pPr marL="914400" lvl="1" indent="-355600" algn="l">
              <a:spcBef>
                <a:spcPts val="400"/>
              </a:spcBef>
              <a:spcAft>
                <a:spcPts val="0"/>
              </a:spcAft>
              <a:buClr>
                <a:schemeClr val="dk1"/>
              </a:buClr>
              <a:buSzPts val="2000"/>
              <a:buFont typeface="Times New Roman"/>
              <a:buChar char="–"/>
              <a:defRPr sz="2000"/>
            </a:lvl2pPr>
            <a:lvl3pPr marL="1371600" lvl="2" indent="-342900" algn="l">
              <a:spcBef>
                <a:spcPts val="360"/>
              </a:spcBef>
              <a:spcAft>
                <a:spcPts val="0"/>
              </a:spcAft>
              <a:buClr>
                <a:schemeClr val="dk1"/>
              </a:buClr>
              <a:buSzPts val="1800"/>
              <a:buFont typeface="Times New Roman"/>
              <a:buChar char="•"/>
              <a:defRPr sz="1800"/>
            </a:lvl3pPr>
            <a:lvl4pPr marL="1828800" lvl="3" indent="-330200" algn="l">
              <a:spcBef>
                <a:spcPts val="320"/>
              </a:spcBef>
              <a:spcAft>
                <a:spcPts val="0"/>
              </a:spcAft>
              <a:buClr>
                <a:schemeClr val="dk1"/>
              </a:buClr>
              <a:buSzPts val="1600"/>
              <a:buFont typeface="Times New Roman"/>
              <a:buChar char="–"/>
              <a:defRPr sz="1600"/>
            </a:lvl4pPr>
            <a:lvl5pPr marL="2286000" lvl="4" indent="-330200" algn="l">
              <a:spcBef>
                <a:spcPts val="320"/>
              </a:spcBef>
              <a:spcAft>
                <a:spcPts val="0"/>
              </a:spcAft>
              <a:buClr>
                <a:schemeClr val="dk1"/>
              </a:buClr>
              <a:buSzPts val="1600"/>
              <a:buFont typeface="Times New Roman"/>
              <a:buChar char="»"/>
              <a:defRPr sz="1600"/>
            </a:lvl5pPr>
            <a:lvl6pPr marL="2743200" lvl="5" indent="-330200" algn="l">
              <a:spcBef>
                <a:spcPts val="320"/>
              </a:spcBef>
              <a:spcAft>
                <a:spcPts val="0"/>
              </a:spcAft>
              <a:buClr>
                <a:schemeClr val="dk1"/>
              </a:buClr>
              <a:buSzPts val="1600"/>
              <a:buFont typeface="Times New Roman"/>
              <a:buChar char="»"/>
              <a:defRPr sz="1600"/>
            </a:lvl6pPr>
            <a:lvl7pPr marL="3200400" lvl="6" indent="-330200" algn="l">
              <a:spcBef>
                <a:spcPts val="320"/>
              </a:spcBef>
              <a:spcAft>
                <a:spcPts val="0"/>
              </a:spcAft>
              <a:buClr>
                <a:schemeClr val="dk1"/>
              </a:buClr>
              <a:buSzPts val="1600"/>
              <a:buFont typeface="Times New Roman"/>
              <a:buChar char="»"/>
              <a:defRPr sz="1600"/>
            </a:lvl7pPr>
            <a:lvl8pPr marL="3657600" lvl="7" indent="-330200" algn="l">
              <a:spcBef>
                <a:spcPts val="320"/>
              </a:spcBef>
              <a:spcAft>
                <a:spcPts val="0"/>
              </a:spcAft>
              <a:buClr>
                <a:schemeClr val="dk1"/>
              </a:buClr>
              <a:buSzPts val="1600"/>
              <a:buFont typeface="Times New Roman"/>
              <a:buChar char="»"/>
              <a:defRPr sz="1600"/>
            </a:lvl8pPr>
            <a:lvl9pPr marL="4114800" lvl="8" indent="-330200" algn="l">
              <a:spcBef>
                <a:spcPts val="320"/>
              </a:spcBef>
              <a:spcAft>
                <a:spcPts val="0"/>
              </a:spcAft>
              <a:buClr>
                <a:schemeClr val="dk1"/>
              </a:buClr>
              <a:buSzPts val="1600"/>
              <a:buFont typeface="Times New Roman"/>
              <a:buChar char="»"/>
              <a:defRPr sz="1600"/>
            </a:lvl9pPr>
          </a:lstStyle>
          <a:p>
            <a:endParaRPr/>
          </a:p>
        </p:txBody>
      </p:sp>
      <p:sp>
        <p:nvSpPr>
          <p:cNvPr id="52" name="Google Shape;52;p8"/>
          <p:cNvSpPr txBox="1">
            <a:spLocks noGrp="1"/>
          </p:cNvSpPr>
          <p:nvPr>
            <p:ph type="body" idx="3"/>
          </p:nvPr>
        </p:nvSpPr>
        <p:spPr>
          <a:xfrm>
            <a:off x="22295555" y="7369176"/>
            <a:ext cx="19401368" cy="3070225"/>
          </a:xfrm>
          <a:prstGeom prst="rect">
            <a:avLst/>
          </a:prstGeom>
          <a:noFill/>
          <a:ln>
            <a:noFill/>
          </a:ln>
        </p:spPr>
        <p:txBody>
          <a:bodyPr spcFirstLastPara="1" wrap="square" lIns="426700" tIns="213350" rIns="426700" bIns="213350" anchor="b" anchorCtr="0">
            <a:noAutofit/>
          </a:bodyPr>
          <a:lstStyle>
            <a:lvl1pPr marL="457200" lvl="0" indent="-228600" algn="l">
              <a:spcBef>
                <a:spcPts val="480"/>
              </a:spcBef>
              <a:spcAft>
                <a:spcPts val="0"/>
              </a:spcAft>
              <a:buClr>
                <a:schemeClr val="dk1"/>
              </a:buClr>
              <a:buSzPts val="2400"/>
              <a:buFont typeface="Times New Roman"/>
              <a:buNone/>
              <a:defRPr sz="2400" b="1"/>
            </a:lvl1pPr>
            <a:lvl2pPr marL="914400" lvl="1" indent="-228600" algn="l">
              <a:spcBef>
                <a:spcPts val="400"/>
              </a:spcBef>
              <a:spcAft>
                <a:spcPts val="0"/>
              </a:spcAft>
              <a:buClr>
                <a:schemeClr val="dk1"/>
              </a:buClr>
              <a:buSzPts val="2000"/>
              <a:buFont typeface="Times New Roman"/>
              <a:buNone/>
              <a:defRPr sz="2000" b="1"/>
            </a:lvl2pPr>
            <a:lvl3pPr marL="1371600" lvl="2" indent="-228600" algn="l">
              <a:spcBef>
                <a:spcPts val="360"/>
              </a:spcBef>
              <a:spcAft>
                <a:spcPts val="0"/>
              </a:spcAft>
              <a:buClr>
                <a:schemeClr val="dk1"/>
              </a:buClr>
              <a:buSzPts val="1800"/>
              <a:buFont typeface="Times New Roman"/>
              <a:buNone/>
              <a:defRPr sz="1800" b="1"/>
            </a:lvl3pPr>
            <a:lvl4pPr marL="1828800" lvl="3" indent="-228600" algn="l">
              <a:spcBef>
                <a:spcPts val="320"/>
              </a:spcBef>
              <a:spcAft>
                <a:spcPts val="0"/>
              </a:spcAft>
              <a:buClr>
                <a:schemeClr val="dk1"/>
              </a:buClr>
              <a:buSzPts val="1600"/>
              <a:buFont typeface="Times New Roman"/>
              <a:buNone/>
              <a:defRPr sz="1600" b="1"/>
            </a:lvl4pPr>
            <a:lvl5pPr marL="2286000" lvl="4" indent="-228600" algn="l">
              <a:spcBef>
                <a:spcPts val="320"/>
              </a:spcBef>
              <a:spcAft>
                <a:spcPts val="0"/>
              </a:spcAft>
              <a:buClr>
                <a:schemeClr val="dk1"/>
              </a:buClr>
              <a:buSzPts val="1600"/>
              <a:buFont typeface="Times New Roman"/>
              <a:buNone/>
              <a:defRPr sz="1600" b="1"/>
            </a:lvl5pPr>
            <a:lvl6pPr marL="2743200" lvl="5" indent="-228600" algn="l">
              <a:spcBef>
                <a:spcPts val="320"/>
              </a:spcBef>
              <a:spcAft>
                <a:spcPts val="0"/>
              </a:spcAft>
              <a:buClr>
                <a:schemeClr val="dk1"/>
              </a:buClr>
              <a:buSzPts val="1600"/>
              <a:buFont typeface="Times New Roman"/>
              <a:buNone/>
              <a:defRPr sz="1600" b="1"/>
            </a:lvl6pPr>
            <a:lvl7pPr marL="3200400" lvl="6" indent="-228600" algn="l">
              <a:spcBef>
                <a:spcPts val="320"/>
              </a:spcBef>
              <a:spcAft>
                <a:spcPts val="0"/>
              </a:spcAft>
              <a:buClr>
                <a:schemeClr val="dk1"/>
              </a:buClr>
              <a:buSzPts val="1600"/>
              <a:buFont typeface="Times New Roman"/>
              <a:buNone/>
              <a:defRPr sz="1600" b="1"/>
            </a:lvl7pPr>
            <a:lvl8pPr marL="3657600" lvl="7" indent="-228600" algn="l">
              <a:spcBef>
                <a:spcPts val="320"/>
              </a:spcBef>
              <a:spcAft>
                <a:spcPts val="0"/>
              </a:spcAft>
              <a:buClr>
                <a:schemeClr val="dk1"/>
              </a:buClr>
              <a:buSzPts val="1600"/>
              <a:buFont typeface="Times New Roman"/>
              <a:buNone/>
              <a:defRPr sz="1600" b="1"/>
            </a:lvl8pPr>
            <a:lvl9pPr marL="4114800" lvl="8" indent="-228600" algn="l">
              <a:spcBef>
                <a:spcPts val="320"/>
              </a:spcBef>
              <a:spcAft>
                <a:spcPts val="0"/>
              </a:spcAft>
              <a:buClr>
                <a:schemeClr val="dk1"/>
              </a:buClr>
              <a:buSzPts val="1600"/>
              <a:buFont typeface="Times New Roman"/>
              <a:buNone/>
              <a:defRPr sz="1600" b="1"/>
            </a:lvl9pPr>
          </a:lstStyle>
          <a:p>
            <a:endParaRPr/>
          </a:p>
        </p:txBody>
      </p:sp>
      <p:sp>
        <p:nvSpPr>
          <p:cNvPr id="53" name="Google Shape;53;p8"/>
          <p:cNvSpPr txBox="1">
            <a:spLocks noGrp="1"/>
          </p:cNvSpPr>
          <p:nvPr>
            <p:ph type="body" idx="4"/>
          </p:nvPr>
        </p:nvSpPr>
        <p:spPr>
          <a:xfrm>
            <a:off x="22295555" y="10439400"/>
            <a:ext cx="19401368" cy="18965862"/>
          </a:xfrm>
          <a:prstGeom prst="rect">
            <a:avLst/>
          </a:prstGeom>
          <a:noFill/>
          <a:ln>
            <a:noFill/>
          </a:ln>
        </p:spPr>
        <p:txBody>
          <a:bodyPr spcFirstLastPara="1" wrap="square" lIns="426700" tIns="213350" rIns="426700" bIns="213350" anchor="t" anchorCtr="0">
            <a:noAutofit/>
          </a:bodyPr>
          <a:lstStyle>
            <a:lvl1pPr marL="457200" lvl="0" indent="-381000" algn="l">
              <a:spcBef>
                <a:spcPts val="480"/>
              </a:spcBef>
              <a:spcAft>
                <a:spcPts val="0"/>
              </a:spcAft>
              <a:buClr>
                <a:schemeClr val="dk1"/>
              </a:buClr>
              <a:buSzPts val="2400"/>
              <a:buFont typeface="Times New Roman"/>
              <a:buChar char="•"/>
              <a:defRPr sz="2400"/>
            </a:lvl1pPr>
            <a:lvl2pPr marL="914400" lvl="1" indent="-355600" algn="l">
              <a:spcBef>
                <a:spcPts val="400"/>
              </a:spcBef>
              <a:spcAft>
                <a:spcPts val="0"/>
              </a:spcAft>
              <a:buClr>
                <a:schemeClr val="dk1"/>
              </a:buClr>
              <a:buSzPts val="2000"/>
              <a:buFont typeface="Times New Roman"/>
              <a:buChar char="–"/>
              <a:defRPr sz="2000"/>
            </a:lvl2pPr>
            <a:lvl3pPr marL="1371600" lvl="2" indent="-342900" algn="l">
              <a:spcBef>
                <a:spcPts val="360"/>
              </a:spcBef>
              <a:spcAft>
                <a:spcPts val="0"/>
              </a:spcAft>
              <a:buClr>
                <a:schemeClr val="dk1"/>
              </a:buClr>
              <a:buSzPts val="1800"/>
              <a:buFont typeface="Times New Roman"/>
              <a:buChar char="•"/>
              <a:defRPr sz="1800"/>
            </a:lvl3pPr>
            <a:lvl4pPr marL="1828800" lvl="3" indent="-330200" algn="l">
              <a:spcBef>
                <a:spcPts val="320"/>
              </a:spcBef>
              <a:spcAft>
                <a:spcPts val="0"/>
              </a:spcAft>
              <a:buClr>
                <a:schemeClr val="dk1"/>
              </a:buClr>
              <a:buSzPts val="1600"/>
              <a:buFont typeface="Times New Roman"/>
              <a:buChar char="–"/>
              <a:defRPr sz="1600"/>
            </a:lvl4pPr>
            <a:lvl5pPr marL="2286000" lvl="4" indent="-330200" algn="l">
              <a:spcBef>
                <a:spcPts val="320"/>
              </a:spcBef>
              <a:spcAft>
                <a:spcPts val="0"/>
              </a:spcAft>
              <a:buClr>
                <a:schemeClr val="dk1"/>
              </a:buClr>
              <a:buSzPts val="1600"/>
              <a:buFont typeface="Times New Roman"/>
              <a:buChar char="»"/>
              <a:defRPr sz="1600"/>
            </a:lvl5pPr>
            <a:lvl6pPr marL="2743200" lvl="5" indent="-330200" algn="l">
              <a:spcBef>
                <a:spcPts val="320"/>
              </a:spcBef>
              <a:spcAft>
                <a:spcPts val="0"/>
              </a:spcAft>
              <a:buClr>
                <a:schemeClr val="dk1"/>
              </a:buClr>
              <a:buSzPts val="1600"/>
              <a:buFont typeface="Times New Roman"/>
              <a:buChar char="»"/>
              <a:defRPr sz="1600"/>
            </a:lvl6pPr>
            <a:lvl7pPr marL="3200400" lvl="6" indent="-330200" algn="l">
              <a:spcBef>
                <a:spcPts val="320"/>
              </a:spcBef>
              <a:spcAft>
                <a:spcPts val="0"/>
              </a:spcAft>
              <a:buClr>
                <a:schemeClr val="dk1"/>
              </a:buClr>
              <a:buSzPts val="1600"/>
              <a:buFont typeface="Times New Roman"/>
              <a:buChar char="»"/>
              <a:defRPr sz="1600"/>
            </a:lvl7pPr>
            <a:lvl8pPr marL="3657600" lvl="7" indent="-330200" algn="l">
              <a:spcBef>
                <a:spcPts val="320"/>
              </a:spcBef>
              <a:spcAft>
                <a:spcPts val="0"/>
              </a:spcAft>
              <a:buClr>
                <a:schemeClr val="dk1"/>
              </a:buClr>
              <a:buSzPts val="1600"/>
              <a:buFont typeface="Times New Roman"/>
              <a:buChar char="»"/>
              <a:defRPr sz="1600"/>
            </a:lvl8pPr>
            <a:lvl9pPr marL="4114800" lvl="8" indent="-330200" algn="l">
              <a:spcBef>
                <a:spcPts val="320"/>
              </a:spcBef>
              <a:spcAft>
                <a:spcPts val="0"/>
              </a:spcAft>
              <a:buClr>
                <a:schemeClr val="dk1"/>
              </a:buClr>
              <a:buSzPts val="1600"/>
              <a:buFont typeface="Times New Roman"/>
              <a:buChar char="»"/>
              <a:defRPr sz="1600"/>
            </a:lvl9pPr>
          </a:lstStyle>
          <a:p>
            <a:endParaRPr/>
          </a:p>
        </p:txBody>
      </p:sp>
      <p:sp>
        <p:nvSpPr>
          <p:cNvPr id="54" name="Google Shape;54;p8"/>
          <p:cNvSpPr txBox="1">
            <a:spLocks noGrp="1"/>
          </p:cNvSpPr>
          <p:nvPr>
            <p:ph type="dt" idx="10"/>
          </p:nvPr>
        </p:nvSpPr>
        <p:spPr>
          <a:xfrm>
            <a:off x="3294063" y="29992638"/>
            <a:ext cx="9144000" cy="2193925"/>
          </a:xfrm>
          <a:prstGeom prst="rect">
            <a:avLst/>
          </a:prstGeom>
          <a:noFill/>
          <a:ln>
            <a:noFill/>
          </a:ln>
        </p:spPr>
        <p:txBody>
          <a:bodyPr spcFirstLastPara="1" wrap="square" lIns="426700" tIns="213350" rIns="426700" bIns="21335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8"/>
          <p:cNvSpPr txBox="1">
            <a:spLocks noGrp="1"/>
          </p:cNvSpPr>
          <p:nvPr>
            <p:ph type="ftr" idx="11"/>
          </p:nvPr>
        </p:nvSpPr>
        <p:spPr>
          <a:xfrm>
            <a:off x="14993938" y="29992638"/>
            <a:ext cx="13903325" cy="2193925"/>
          </a:xfrm>
          <a:prstGeom prst="rect">
            <a:avLst/>
          </a:prstGeom>
          <a:noFill/>
          <a:ln>
            <a:noFill/>
          </a:ln>
        </p:spPr>
        <p:txBody>
          <a:bodyPr spcFirstLastPara="1" wrap="square" lIns="426700" tIns="213350" rIns="426700" bIns="21335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sldNum" idx="12"/>
          </p:nvPr>
        </p:nvSpPr>
        <p:spPr>
          <a:xfrm>
            <a:off x="31453138" y="29992638"/>
            <a:ext cx="9144000" cy="2193925"/>
          </a:xfrm>
          <a:prstGeom prst="rect">
            <a:avLst/>
          </a:prstGeom>
          <a:noFill/>
          <a:ln>
            <a:noFill/>
          </a:ln>
        </p:spPr>
        <p:txBody>
          <a:bodyPr spcFirstLastPara="1" wrap="square" lIns="426700" tIns="213350" rIns="426700" bIns="213350" anchor="t" anchorCtr="0">
            <a:noAutofit/>
          </a:bodyPr>
          <a:lstStyle>
            <a:lvl1pPr marL="0" marR="0" lvl="0" indent="0" algn="r">
              <a:spcBef>
                <a:spcPts val="0"/>
              </a:spcBef>
              <a:spcAft>
                <a:spcPts val="0"/>
              </a:spcAft>
              <a:buNone/>
              <a:defRPr sz="6500">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6500">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6500">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6500">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6500">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6500">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6500">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6500">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6500">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071282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7"/>
        <p:cNvGrpSpPr/>
        <p:nvPr/>
      </p:nvGrpSpPr>
      <p:grpSpPr>
        <a:xfrm>
          <a:off x="0" y="0"/>
          <a:ext cx="0" cy="0"/>
          <a:chOff x="0" y="0"/>
          <a:chExt cx="0" cy="0"/>
        </a:xfrm>
      </p:grpSpPr>
      <p:sp>
        <p:nvSpPr>
          <p:cNvPr id="58" name="Google Shape;58;p9"/>
          <p:cNvSpPr txBox="1">
            <a:spLocks noGrp="1"/>
          </p:cNvSpPr>
          <p:nvPr>
            <p:ph type="title"/>
          </p:nvPr>
        </p:nvSpPr>
        <p:spPr>
          <a:xfrm>
            <a:off x="3294063" y="2925763"/>
            <a:ext cx="37303075" cy="5486400"/>
          </a:xfrm>
          <a:prstGeom prst="rect">
            <a:avLst/>
          </a:prstGeom>
          <a:noFill/>
          <a:ln>
            <a:noFill/>
          </a:ln>
        </p:spPr>
        <p:txBody>
          <a:bodyPr spcFirstLastPara="1" wrap="square" lIns="426700" tIns="213350" rIns="426700" bIns="2133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9" name="Google Shape;59;p9"/>
          <p:cNvSpPr txBox="1">
            <a:spLocks noGrp="1"/>
          </p:cNvSpPr>
          <p:nvPr>
            <p:ph type="dt" idx="10"/>
          </p:nvPr>
        </p:nvSpPr>
        <p:spPr>
          <a:xfrm>
            <a:off x="3294063" y="29992638"/>
            <a:ext cx="9144000" cy="2193925"/>
          </a:xfrm>
          <a:prstGeom prst="rect">
            <a:avLst/>
          </a:prstGeom>
          <a:noFill/>
          <a:ln>
            <a:noFill/>
          </a:ln>
        </p:spPr>
        <p:txBody>
          <a:bodyPr spcFirstLastPara="1" wrap="square" lIns="426700" tIns="213350" rIns="426700" bIns="21335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ftr" idx="11"/>
          </p:nvPr>
        </p:nvSpPr>
        <p:spPr>
          <a:xfrm>
            <a:off x="14993938" y="29992638"/>
            <a:ext cx="13903325" cy="2193925"/>
          </a:xfrm>
          <a:prstGeom prst="rect">
            <a:avLst/>
          </a:prstGeom>
          <a:noFill/>
          <a:ln>
            <a:noFill/>
          </a:ln>
        </p:spPr>
        <p:txBody>
          <a:bodyPr spcFirstLastPara="1" wrap="square" lIns="426700" tIns="213350" rIns="426700" bIns="21335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9"/>
          <p:cNvSpPr txBox="1">
            <a:spLocks noGrp="1"/>
          </p:cNvSpPr>
          <p:nvPr>
            <p:ph type="sldNum" idx="12"/>
          </p:nvPr>
        </p:nvSpPr>
        <p:spPr>
          <a:xfrm>
            <a:off x="31453138" y="29992638"/>
            <a:ext cx="9144000" cy="2193925"/>
          </a:xfrm>
          <a:prstGeom prst="rect">
            <a:avLst/>
          </a:prstGeom>
          <a:noFill/>
          <a:ln>
            <a:noFill/>
          </a:ln>
        </p:spPr>
        <p:txBody>
          <a:bodyPr spcFirstLastPara="1" wrap="square" lIns="426700" tIns="213350" rIns="426700" bIns="213350" anchor="t" anchorCtr="0">
            <a:noAutofit/>
          </a:bodyPr>
          <a:lstStyle>
            <a:lvl1pPr marL="0" marR="0" lvl="0" indent="0" algn="r">
              <a:spcBef>
                <a:spcPts val="0"/>
              </a:spcBef>
              <a:spcAft>
                <a:spcPts val="0"/>
              </a:spcAft>
              <a:buNone/>
              <a:defRPr sz="6500">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6500">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6500">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6500">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6500">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6500">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6500">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6500">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6500">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65762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rd 3 column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904186" y="6295353"/>
            <a:ext cx="13591277" cy="861752"/>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6" name="Text Placeholder 5"/>
          <p:cNvSpPr>
            <a:spLocks noGrp="1"/>
          </p:cNvSpPr>
          <p:nvPr>
            <p:ph type="body" sz="quarter" idx="11" hasCustomPrompt="1"/>
          </p:nvPr>
        </p:nvSpPr>
        <p:spPr>
          <a:xfrm>
            <a:off x="922338" y="5431995"/>
            <a:ext cx="13573126"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add) INTRODUCTION or ABSTRACT</a:t>
            </a:r>
          </a:p>
        </p:txBody>
      </p:sp>
      <p:sp>
        <p:nvSpPr>
          <p:cNvPr id="19" name="Text Placeholder 3"/>
          <p:cNvSpPr>
            <a:spLocks noGrp="1"/>
          </p:cNvSpPr>
          <p:nvPr>
            <p:ph type="body" sz="quarter" idx="19" hasCustomPrompt="1"/>
          </p:nvPr>
        </p:nvSpPr>
        <p:spPr>
          <a:xfrm>
            <a:off x="922338" y="18240478"/>
            <a:ext cx="13592864" cy="861752"/>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0" name="Text Placeholder 5"/>
          <p:cNvSpPr>
            <a:spLocks noGrp="1"/>
          </p:cNvSpPr>
          <p:nvPr>
            <p:ph type="body" sz="quarter" idx="20" hasCustomPrompt="1"/>
          </p:nvPr>
        </p:nvSpPr>
        <p:spPr>
          <a:xfrm>
            <a:off x="942080" y="17409229"/>
            <a:ext cx="13573125"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add)  OBJECTIVES</a:t>
            </a:r>
          </a:p>
        </p:txBody>
      </p:sp>
      <p:sp>
        <p:nvSpPr>
          <p:cNvPr id="21" name="Text Placeholder 3"/>
          <p:cNvSpPr>
            <a:spLocks noGrp="1"/>
          </p:cNvSpPr>
          <p:nvPr>
            <p:ph type="body" sz="quarter" idx="21" hasCustomPrompt="1"/>
          </p:nvPr>
        </p:nvSpPr>
        <p:spPr>
          <a:xfrm>
            <a:off x="15154276" y="21595083"/>
            <a:ext cx="13571534" cy="861752"/>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2" name="Text Placeholder 5"/>
          <p:cNvSpPr>
            <a:spLocks noGrp="1"/>
          </p:cNvSpPr>
          <p:nvPr>
            <p:ph type="body" sz="quarter" idx="22" hasCustomPrompt="1"/>
          </p:nvPr>
        </p:nvSpPr>
        <p:spPr>
          <a:xfrm>
            <a:off x="15154276" y="20739663"/>
            <a:ext cx="13571534"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add)  MATERIALS &amp; METHODS</a:t>
            </a:r>
          </a:p>
        </p:txBody>
      </p:sp>
      <p:sp>
        <p:nvSpPr>
          <p:cNvPr id="23" name="Text Placeholder 3"/>
          <p:cNvSpPr>
            <a:spLocks noGrp="1"/>
          </p:cNvSpPr>
          <p:nvPr>
            <p:ph type="body" sz="quarter" idx="23" hasCustomPrompt="1"/>
          </p:nvPr>
        </p:nvSpPr>
        <p:spPr>
          <a:xfrm>
            <a:off x="15162215" y="6295353"/>
            <a:ext cx="13571534" cy="861752"/>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4" name="Text Placeholder 5"/>
          <p:cNvSpPr>
            <a:spLocks noGrp="1"/>
          </p:cNvSpPr>
          <p:nvPr>
            <p:ph type="body" sz="quarter" idx="24" hasCustomPrompt="1"/>
          </p:nvPr>
        </p:nvSpPr>
        <p:spPr>
          <a:xfrm>
            <a:off x="15154277" y="5431995"/>
            <a:ext cx="13579475"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add)  RESULTS</a:t>
            </a:r>
          </a:p>
        </p:txBody>
      </p:sp>
      <p:sp>
        <p:nvSpPr>
          <p:cNvPr id="25" name="Text Placeholder 5"/>
          <p:cNvSpPr>
            <a:spLocks noGrp="1"/>
          </p:cNvSpPr>
          <p:nvPr>
            <p:ph type="body" sz="quarter" idx="25" hasCustomPrompt="1"/>
          </p:nvPr>
        </p:nvSpPr>
        <p:spPr>
          <a:xfrm>
            <a:off x="29395741" y="5431995"/>
            <a:ext cx="13576029"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add)  CONCLUSIONS</a:t>
            </a:r>
          </a:p>
        </p:txBody>
      </p:sp>
      <p:sp>
        <p:nvSpPr>
          <p:cNvPr id="26" name="Text Placeholder 3"/>
          <p:cNvSpPr>
            <a:spLocks noGrp="1"/>
          </p:cNvSpPr>
          <p:nvPr>
            <p:ph type="body" sz="quarter" idx="26" hasCustomPrompt="1"/>
          </p:nvPr>
        </p:nvSpPr>
        <p:spPr>
          <a:xfrm>
            <a:off x="29395741" y="6295353"/>
            <a:ext cx="13576029" cy="861752"/>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7" name="Text Placeholder 5"/>
          <p:cNvSpPr>
            <a:spLocks noGrp="1"/>
          </p:cNvSpPr>
          <p:nvPr>
            <p:ph type="body" sz="quarter" idx="27" hasCustomPrompt="1"/>
          </p:nvPr>
        </p:nvSpPr>
        <p:spPr>
          <a:xfrm>
            <a:off x="29395741" y="17377122"/>
            <a:ext cx="13576029" cy="754045"/>
          </a:xfrm>
          <a:prstGeom prst="rect">
            <a:avLst/>
          </a:prstGeom>
          <a:noFill/>
        </p:spPr>
        <p:txBody>
          <a:bodyPr wrap="square" lIns="91436" tIns="91436" rIns="91436" bIns="91436" anchor="ctr" anchorCtr="0">
            <a:spAutoFit/>
          </a:bodyPr>
          <a:lstStyle>
            <a:lvl1pPr marL="0" indent="0" algn="ctr">
              <a:buNone/>
              <a:tabLst/>
              <a:defRPr sz="3700" b="1" u="sng" baseline="0">
                <a:solidFill>
                  <a:schemeClr val="accent5">
                    <a:lumMod val="50000"/>
                  </a:schemeClr>
                </a:solidFill>
              </a:defRPr>
            </a:lvl1pPr>
          </a:lstStyle>
          <a:p>
            <a:pPr lvl="0"/>
            <a:r>
              <a:rPr lang="en-US" dirty="0"/>
              <a:t>(click to add)  REFERENCES</a:t>
            </a:r>
          </a:p>
        </p:txBody>
      </p:sp>
      <p:sp>
        <p:nvSpPr>
          <p:cNvPr id="28" name="Text Placeholder 3"/>
          <p:cNvSpPr>
            <a:spLocks noGrp="1"/>
          </p:cNvSpPr>
          <p:nvPr>
            <p:ph type="body" sz="quarter" idx="28" hasCustomPrompt="1"/>
          </p:nvPr>
        </p:nvSpPr>
        <p:spPr>
          <a:xfrm>
            <a:off x="29390710" y="18157350"/>
            <a:ext cx="13581061" cy="861752"/>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9" name="Text Placeholder 5"/>
          <p:cNvSpPr>
            <a:spLocks noGrp="1"/>
          </p:cNvSpPr>
          <p:nvPr>
            <p:ph type="body" sz="quarter" idx="29" hasCustomPrompt="1"/>
          </p:nvPr>
        </p:nvSpPr>
        <p:spPr>
          <a:xfrm>
            <a:off x="29395741" y="25845657"/>
            <a:ext cx="13576029"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add)  ACKNOWLEDGEMENTS  or  CONTACT</a:t>
            </a:r>
          </a:p>
        </p:txBody>
      </p:sp>
      <p:sp>
        <p:nvSpPr>
          <p:cNvPr id="30" name="Text Placeholder 3"/>
          <p:cNvSpPr>
            <a:spLocks noGrp="1"/>
          </p:cNvSpPr>
          <p:nvPr>
            <p:ph type="body" sz="quarter" idx="30" hasCustomPrompt="1"/>
          </p:nvPr>
        </p:nvSpPr>
        <p:spPr>
          <a:xfrm>
            <a:off x="29395742" y="26625887"/>
            <a:ext cx="13581061" cy="861752"/>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64" name="Text Placeholder 76"/>
          <p:cNvSpPr>
            <a:spLocks noGrp="1"/>
          </p:cNvSpPr>
          <p:nvPr>
            <p:ph type="body" sz="quarter" idx="150" hasCustomPrompt="1"/>
          </p:nvPr>
        </p:nvSpPr>
        <p:spPr>
          <a:xfrm>
            <a:off x="5932593" y="3383947"/>
            <a:ext cx="31998968" cy="1280160"/>
          </a:xfrm>
          <a:prstGeom prst="rect">
            <a:avLst/>
          </a:prstGeom>
        </p:spPr>
        <p:txBody>
          <a:bodyPr>
            <a:normAutofit/>
          </a:bodyPr>
          <a:lstStyle>
            <a:lvl1pPr marL="0" indent="0" algn="ctr">
              <a:buFontTx/>
              <a:buNone/>
              <a:defRPr sz="5400">
                <a:solidFill>
                  <a:schemeClr val="accent5">
                    <a:lumMod val="50000"/>
                  </a:schemeClr>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affiliations</a:t>
            </a:r>
          </a:p>
        </p:txBody>
      </p:sp>
      <p:sp>
        <p:nvSpPr>
          <p:cNvPr id="65" name="Text Placeholder 76"/>
          <p:cNvSpPr>
            <a:spLocks noGrp="1"/>
          </p:cNvSpPr>
          <p:nvPr>
            <p:ph type="body" sz="quarter" idx="151" hasCustomPrompt="1"/>
          </p:nvPr>
        </p:nvSpPr>
        <p:spPr>
          <a:xfrm>
            <a:off x="5932593" y="2103787"/>
            <a:ext cx="31998968" cy="1280160"/>
          </a:xfrm>
          <a:prstGeom prst="rect">
            <a:avLst/>
          </a:prstGeom>
        </p:spPr>
        <p:txBody>
          <a:bodyPr anchor="t" anchorCtr="1">
            <a:normAutofit/>
          </a:bodyPr>
          <a:lstStyle>
            <a:lvl1pPr marL="0" indent="0" algn="ctr">
              <a:buFontTx/>
              <a:buNone/>
              <a:defRPr sz="8000">
                <a:solidFill>
                  <a:schemeClr val="accent5">
                    <a:lumMod val="50000"/>
                  </a:schemeClr>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authors</a:t>
            </a:r>
          </a:p>
        </p:txBody>
      </p:sp>
      <p:sp>
        <p:nvSpPr>
          <p:cNvPr id="66" name="Text Placeholder 76"/>
          <p:cNvSpPr>
            <a:spLocks noGrp="1"/>
          </p:cNvSpPr>
          <p:nvPr>
            <p:ph type="body" sz="quarter" idx="153" hasCustomPrompt="1"/>
          </p:nvPr>
        </p:nvSpPr>
        <p:spPr>
          <a:xfrm>
            <a:off x="5932593" y="465813"/>
            <a:ext cx="31998968" cy="1637973"/>
          </a:xfrm>
          <a:prstGeom prst="rect">
            <a:avLst/>
          </a:prstGeom>
        </p:spPr>
        <p:txBody>
          <a:bodyPr anchor="t" anchorCtr="1">
            <a:normAutofit/>
          </a:bodyPr>
          <a:lstStyle>
            <a:lvl1pPr marL="0" indent="0" algn="ctr">
              <a:buFontTx/>
              <a:buNone/>
              <a:defRPr sz="9600" b="1">
                <a:solidFill>
                  <a:schemeClr val="accent5">
                    <a:lumMod val="50000"/>
                  </a:schemeClr>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title</a:t>
            </a:r>
          </a:p>
        </p:txBody>
      </p:sp>
      <p:sp>
        <p:nvSpPr>
          <p:cNvPr id="31" name="TextBox 30"/>
          <p:cNvSpPr txBox="1"/>
          <p:nvPr userDrawn="1"/>
        </p:nvSpPr>
        <p:spPr>
          <a:xfrm>
            <a:off x="14272591" y="9899374"/>
            <a:ext cx="4134679" cy="477054"/>
          </a:xfrm>
          <a:prstGeom prst="rect">
            <a:avLst/>
          </a:prstGeom>
          <a:noFill/>
        </p:spPr>
        <p:txBody>
          <a:bodyPr wrap="square" rtlCol="0">
            <a:spAutoFit/>
          </a:bodyPr>
          <a:lstStyle/>
          <a:p>
            <a:endParaRPr lang="en-US" sz="2500" dirty="0">
              <a:solidFill>
                <a:schemeClr val="accent5">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2"/>
        <p:cNvGrpSpPr/>
        <p:nvPr/>
      </p:nvGrpSpPr>
      <p:grpSpPr>
        <a:xfrm>
          <a:off x="0" y="0"/>
          <a:ext cx="0" cy="0"/>
          <a:chOff x="0" y="0"/>
          <a:chExt cx="0" cy="0"/>
        </a:xfrm>
      </p:grpSpPr>
      <p:sp>
        <p:nvSpPr>
          <p:cNvPr id="63" name="Google Shape;63;p10"/>
          <p:cNvSpPr txBox="1">
            <a:spLocks noGrp="1"/>
          </p:cNvSpPr>
          <p:nvPr>
            <p:ph type="title"/>
          </p:nvPr>
        </p:nvSpPr>
        <p:spPr>
          <a:xfrm>
            <a:off x="2194278" y="1311275"/>
            <a:ext cx="14439900" cy="5576888"/>
          </a:xfrm>
          <a:prstGeom prst="rect">
            <a:avLst/>
          </a:prstGeom>
          <a:noFill/>
          <a:ln>
            <a:noFill/>
          </a:ln>
        </p:spPr>
        <p:txBody>
          <a:bodyPr spcFirstLastPara="1" wrap="square" lIns="426700" tIns="213350" rIns="426700" bIns="21335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4" name="Google Shape;64;p10"/>
          <p:cNvSpPr txBox="1">
            <a:spLocks noGrp="1"/>
          </p:cNvSpPr>
          <p:nvPr>
            <p:ph type="body" idx="1"/>
          </p:nvPr>
        </p:nvSpPr>
        <p:spPr>
          <a:xfrm>
            <a:off x="17160523" y="1311275"/>
            <a:ext cx="24536400" cy="28093988"/>
          </a:xfrm>
          <a:prstGeom prst="rect">
            <a:avLst/>
          </a:prstGeom>
          <a:noFill/>
          <a:ln>
            <a:noFill/>
          </a:ln>
        </p:spPr>
        <p:txBody>
          <a:bodyPr spcFirstLastPara="1" wrap="square" lIns="426700" tIns="213350" rIns="426700" bIns="213350" anchor="t" anchorCtr="0">
            <a:noAutofit/>
          </a:bodyPr>
          <a:lstStyle>
            <a:lvl1pPr marL="457200" lvl="0" indent="-431800" algn="l">
              <a:spcBef>
                <a:spcPts val="640"/>
              </a:spcBef>
              <a:spcAft>
                <a:spcPts val="0"/>
              </a:spcAft>
              <a:buClr>
                <a:schemeClr val="dk1"/>
              </a:buClr>
              <a:buSzPts val="3200"/>
              <a:buFont typeface="Times New Roman"/>
              <a:buChar char="•"/>
              <a:defRPr sz="3200"/>
            </a:lvl1pPr>
            <a:lvl2pPr marL="914400" lvl="1" indent="-406400" algn="l">
              <a:spcBef>
                <a:spcPts val="560"/>
              </a:spcBef>
              <a:spcAft>
                <a:spcPts val="0"/>
              </a:spcAft>
              <a:buClr>
                <a:schemeClr val="dk1"/>
              </a:buClr>
              <a:buSzPts val="2800"/>
              <a:buFont typeface="Times New Roman"/>
              <a:buChar char="–"/>
              <a:defRPr sz="2800"/>
            </a:lvl2pPr>
            <a:lvl3pPr marL="1371600" lvl="2" indent="-381000" algn="l">
              <a:spcBef>
                <a:spcPts val="480"/>
              </a:spcBef>
              <a:spcAft>
                <a:spcPts val="0"/>
              </a:spcAft>
              <a:buClr>
                <a:schemeClr val="dk1"/>
              </a:buClr>
              <a:buSzPts val="2400"/>
              <a:buFont typeface="Times New Roman"/>
              <a:buChar char="•"/>
              <a:defRPr sz="2400"/>
            </a:lvl3pPr>
            <a:lvl4pPr marL="1828800" lvl="3" indent="-355600" algn="l">
              <a:spcBef>
                <a:spcPts val="400"/>
              </a:spcBef>
              <a:spcAft>
                <a:spcPts val="0"/>
              </a:spcAft>
              <a:buClr>
                <a:schemeClr val="dk1"/>
              </a:buClr>
              <a:buSzPts val="2000"/>
              <a:buFont typeface="Times New Roman"/>
              <a:buChar char="–"/>
              <a:defRPr sz="2000"/>
            </a:lvl4pPr>
            <a:lvl5pPr marL="2286000" lvl="4" indent="-355600" algn="l">
              <a:spcBef>
                <a:spcPts val="400"/>
              </a:spcBef>
              <a:spcAft>
                <a:spcPts val="0"/>
              </a:spcAft>
              <a:buClr>
                <a:schemeClr val="dk1"/>
              </a:buClr>
              <a:buSzPts val="2000"/>
              <a:buFont typeface="Times New Roman"/>
              <a:buChar char="»"/>
              <a:defRPr sz="2000"/>
            </a:lvl5pPr>
            <a:lvl6pPr marL="2743200" lvl="5" indent="-355600" algn="l">
              <a:spcBef>
                <a:spcPts val="400"/>
              </a:spcBef>
              <a:spcAft>
                <a:spcPts val="0"/>
              </a:spcAft>
              <a:buClr>
                <a:schemeClr val="dk1"/>
              </a:buClr>
              <a:buSzPts val="2000"/>
              <a:buFont typeface="Times New Roman"/>
              <a:buChar char="»"/>
              <a:defRPr sz="2000"/>
            </a:lvl6pPr>
            <a:lvl7pPr marL="3200400" lvl="6" indent="-355600" algn="l">
              <a:spcBef>
                <a:spcPts val="400"/>
              </a:spcBef>
              <a:spcAft>
                <a:spcPts val="0"/>
              </a:spcAft>
              <a:buClr>
                <a:schemeClr val="dk1"/>
              </a:buClr>
              <a:buSzPts val="2000"/>
              <a:buFont typeface="Times New Roman"/>
              <a:buChar char="»"/>
              <a:defRPr sz="2000"/>
            </a:lvl7pPr>
            <a:lvl8pPr marL="3657600" lvl="7" indent="-355600" algn="l">
              <a:spcBef>
                <a:spcPts val="400"/>
              </a:spcBef>
              <a:spcAft>
                <a:spcPts val="0"/>
              </a:spcAft>
              <a:buClr>
                <a:schemeClr val="dk1"/>
              </a:buClr>
              <a:buSzPts val="2000"/>
              <a:buFont typeface="Times New Roman"/>
              <a:buChar char="»"/>
              <a:defRPr sz="2000"/>
            </a:lvl8pPr>
            <a:lvl9pPr marL="4114800" lvl="8" indent="-355600" algn="l">
              <a:spcBef>
                <a:spcPts val="400"/>
              </a:spcBef>
              <a:spcAft>
                <a:spcPts val="0"/>
              </a:spcAft>
              <a:buClr>
                <a:schemeClr val="dk1"/>
              </a:buClr>
              <a:buSzPts val="2000"/>
              <a:buFont typeface="Times New Roman"/>
              <a:buChar char="»"/>
              <a:defRPr sz="2000"/>
            </a:lvl9pPr>
          </a:lstStyle>
          <a:p>
            <a:endParaRPr/>
          </a:p>
        </p:txBody>
      </p:sp>
      <p:sp>
        <p:nvSpPr>
          <p:cNvPr id="65" name="Google Shape;65;p10"/>
          <p:cNvSpPr txBox="1">
            <a:spLocks noGrp="1"/>
          </p:cNvSpPr>
          <p:nvPr>
            <p:ph type="body" idx="2"/>
          </p:nvPr>
        </p:nvSpPr>
        <p:spPr>
          <a:xfrm>
            <a:off x="2194278" y="6888163"/>
            <a:ext cx="14439900" cy="22517100"/>
          </a:xfrm>
          <a:prstGeom prst="rect">
            <a:avLst/>
          </a:prstGeom>
          <a:noFill/>
          <a:ln>
            <a:noFill/>
          </a:ln>
        </p:spPr>
        <p:txBody>
          <a:bodyPr spcFirstLastPara="1" wrap="square" lIns="426700" tIns="213350" rIns="426700" bIns="213350" anchor="t" anchorCtr="0">
            <a:noAutofit/>
          </a:bodyPr>
          <a:lstStyle>
            <a:lvl1pPr marL="457200" lvl="0" indent="-228600" algn="l">
              <a:spcBef>
                <a:spcPts val="280"/>
              </a:spcBef>
              <a:spcAft>
                <a:spcPts val="0"/>
              </a:spcAft>
              <a:buClr>
                <a:schemeClr val="dk1"/>
              </a:buClr>
              <a:buSzPts val="1400"/>
              <a:buFont typeface="Times New Roman"/>
              <a:buNone/>
              <a:defRPr sz="1400"/>
            </a:lvl1pPr>
            <a:lvl2pPr marL="914400" lvl="1" indent="-228600" algn="l">
              <a:spcBef>
                <a:spcPts val="240"/>
              </a:spcBef>
              <a:spcAft>
                <a:spcPts val="0"/>
              </a:spcAft>
              <a:buClr>
                <a:schemeClr val="dk1"/>
              </a:buClr>
              <a:buSzPts val="1200"/>
              <a:buFont typeface="Times New Roman"/>
              <a:buNone/>
              <a:defRPr sz="1200"/>
            </a:lvl2pPr>
            <a:lvl3pPr marL="1371600" lvl="2" indent="-228600" algn="l">
              <a:spcBef>
                <a:spcPts val="200"/>
              </a:spcBef>
              <a:spcAft>
                <a:spcPts val="0"/>
              </a:spcAft>
              <a:buClr>
                <a:schemeClr val="dk1"/>
              </a:buClr>
              <a:buSzPts val="1000"/>
              <a:buFont typeface="Times New Roman"/>
              <a:buNone/>
              <a:defRPr sz="1000"/>
            </a:lvl3pPr>
            <a:lvl4pPr marL="1828800" lvl="3" indent="-228600" algn="l">
              <a:spcBef>
                <a:spcPts val="180"/>
              </a:spcBef>
              <a:spcAft>
                <a:spcPts val="0"/>
              </a:spcAft>
              <a:buClr>
                <a:schemeClr val="dk1"/>
              </a:buClr>
              <a:buSzPts val="900"/>
              <a:buFont typeface="Times New Roman"/>
              <a:buNone/>
              <a:defRPr sz="900"/>
            </a:lvl4pPr>
            <a:lvl5pPr marL="2286000" lvl="4" indent="-228600" algn="l">
              <a:spcBef>
                <a:spcPts val="180"/>
              </a:spcBef>
              <a:spcAft>
                <a:spcPts val="0"/>
              </a:spcAft>
              <a:buClr>
                <a:schemeClr val="dk1"/>
              </a:buClr>
              <a:buSzPts val="900"/>
              <a:buFont typeface="Times New Roman"/>
              <a:buNone/>
              <a:defRPr sz="900"/>
            </a:lvl5pPr>
            <a:lvl6pPr marL="2743200" lvl="5" indent="-228600" algn="l">
              <a:spcBef>
                <a:spcPts val="180"/>
              </a:spcBef>
              <a:spcAft>
                <a:spcPts val="0"/>
              </a:spcAft>
              <a:buClr>
                <a:schemeClr val="dk1"/>
              </a:buClr>
              <a:buSzPts val="900"/>
              <a:buFont typeface="Times New Roman"/>
              <a:buNone/>
              <a:defRPr sz="900"/>
            </a:lvl6pPr>
            <a:lvl7pPr marL="3200400" lvl="6" indent="-228600" algn="l">
              <a:spcBef>
                <a:spcPts val="180"/>
              </a:spcBef>
              <a:spcAft>
                <a:spcPts val="0"/>
              </a:spcAft>
              <a:buClr>
                <a:schemeClr val="dk1"/>
              </a:buClr>
              <a:buSzPts val="900"/>
              <a:buFont typeface="Times New Roman"/>
              <a:buNone/>
              <a:defRPr sz="900"/>
            </a:lvl7pPr>
            <a:lvl8pPr marL="3657600" lvl="7" indent="-228600" algn="l">
              <a:spcBef>
                <a:spcPts val="180"/>
              </a:spcBef>
              <a:spcAft>
                <a:spcPts val="0"/>
              </a:spcAft>
              <a:buClr>
                <a:schemeClr val="dk1"/>
              </a:buClr>
              <a:buSzPts val="900"/>
              <a:buFont typeface="Times New Roman"/>
              <a:buNone/>
              <a:defRPr sz="900"/>
            </a:lvl8pPr>
            <a:lvl9pPr marL="4114800" lvl="8" indent="-228600" algn="l">
              <a:spcBef>
                <a:spcPts val="180"/>
              </a:spcBef>
              <a:spcAft>
                <a:spcPts val="0"/>
              </a:spcAft>
              <a:buClr>
                <a:schemeClr val="dk1"/>
              </a:buClr>
              <a:buSzPts val="900"/>
              <a:buFont typeface="Times New Roman"/>
              <a:buNone/>
              <a:defRPr sz="900"/>
            </a:lvl9pPr>
          </a:lstStyle>
          <a:p>
            <a:endParaRPr/>
          </a:p>
        </p:txBody>
      </p:sp>
      <p:sp>
        <p:nvSpPr>
          <p:cNvPr id="66" name="Google Shape;66;p10"/>
          <p:cNvSpPr txBox="1">
            <a:spLocks noGrp="1"/>
          </p:cNvSpPr>
          <p:nvPr>
            <p:ph type="dt" idx="10"/>
          </p:nvPr>
        </p:nvSpPr>
        <p:spPr>
          <a:xfrm>
            <a:off x="3294063" y="29992638"/>
            <a:ext cx="9144000" cy="2193925"/>
          </a:xfrm>
          <a:prstGeom prst="rect">
            <a:avLst/>
          </a:prstGeom>
          <a:noFill/>
          <a:ln>
            <a:noFill/>
          </a:ln>
        </p:spPr>
        <p:txBody>
          <a:bodyPr spcFirstLastPara="1" wrap="square" lIns="426700" tIns="213350" rIns="426700" bIns="21335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ftr" idx="11"/>
          </p:nvPr>
        </p:nvSpPr>
        <p:spPr>
          <a:xfrm>
            <a:off x="14993938" y="29992638"/>
            <a:ext cx="13903325" cy="2193925"/>
          </a:xfrm>
          <a:prstGeom prst="rect">
            <a:avLst/>
          </a:prstGeom>
          <a:noFill/>
          <a:ln>
            <a:noFill/>
          </a:ln>
        </p:spPr>
        <p:txBody>
          <a:bodyPr spcFirstLastPara="1" wrap="square" lIns="426700" tIns="213350" rIns="426700" bIns="21335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10"/>
          <p:cNvSpPr txBox="1">
            <a:spLocks noGrp="1"/>
          </p:cNvSpPr>
          <p:nvPr>
            <p:ph type="sldNum" idx="12"/>
          </p:nvPr>
        </p:nvSpPr>
        <p:spPr>
          <a:xfrm>
            <a:off x="31453138" y="29992638"/>
            <a:ext cx="9144000" cy="2193925"/>
          </a:xfrm>
          <a:prstGeom prst="rect">
            <a:avLst/>
          </a:prstGeom>
          <a:noFill/>
          <a:ln>
            <a:noFill/>
          </a:ln>
        </p:spPr>
        <p:txBody>
          <a:bodyPr spcFirstLastPara="1" wrap="square" lIns="426700" tIns="213350" rIns="426700" bIns="213350" anchor="t" anchorCtr="0">
            <a:noAutofit/>
          </a:bodyPr>
          <a:lstStyle>
            <a:lvl1pPr marL="0" marR="0" lvl="0" indent="0" algn="r">
              <a:spcBef>
                <a:spcPts val="0"/>
              </a:spcBef>
              <a:spcAft>
                <a:spcPts val="0"/>
              </a:spcAft>
              <a:buNone/>
              <a:defRPr sz="6500">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6500">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6500">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6500">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6500">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6500">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6500">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6500">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6500">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989535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9"/>
        <p:cNvGrpSpPr/>
        <p:nvPr/>
      </p:nvGrpSpPr>
      <p:grpSpPr>
        <a:xfrm>
          <a:off x="0" y="0"/>
          <a:ext cx="0" cy="0"/>
          <a:chOff x="0" y="0"/>
          <a:chExt cx="0" cy="0"/>
        </a:xfrm>
      </p:grpSpPr>
      <p:sp>
        <p:nvSpPr>
          <p:cNvPr id="70" name="Google Shape;70;p11"/>
          <p:cNvSpPr txBox="1">
            <a:spLocks noGrp="1"/>
          </p:cNvSpPr>
          <p:nvPr>
            <p:ph type="title"/>
          </p:nvPr>
        </p:nvSpPr>
        <p:spPr>
          <a:xfrm>
            <a:off x="8603545" y="23042564"/>
            <a:ext cx="26334157" cy="2720975"/>
          </a:xfrm>
          <a:prstGeom prst="rect">
            <a:avLst/>
          </a:prstGeom>
          <a:noFill/>
          <a:ln>
            <a:noFill/>
          </a:ln>
        </p:spPr>
        <p:txBody>
          <a:bodyPr spcFirstLastPara="1" wrap="square" lIns="426700" tIns="213350" rIns="426700" bIns="21335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1" name="Google Shape;71;p11"/>
          <p:cNvSpPr>
            <a:spLocks noGrp="1"/>
          </p:cNvSpPr>
          <p:nvPr>
            <p:ph type="pic" idx="2"/>
          </p:nvPr>
        </p:nvSpPr>
        <p:spPr>
          <a:xfrm>
            <a:off x="8603545" y="2941638"/>
            <a:ext cx="26334157" cy="19750088"/>
          </a:xfrm>
          <a:prstGeom prst="rect">
            <a:avLst/>
          </a:prstGeom>
          <a:noFill/>
          <a:ln>
            <a:noFill/>
          </a:ln>
        </p:spPr>
      </p:sp>
      <p:sp>
        <p:nvSpPr>
          <p:cNvPr id="72" name="Google Shape;72;p11"/>
          <p:cNvSpPr txBox="1">
            <a:spLocks noGrp="1"/>
          </p:cNvSpPr>
          <p:nvPr>
            <p:ph type="body" idx="1"/>
          </p:nvPr>
        </p:nvSpPr>
        <p:spPr>
          <a:xfrm>
            <a:off x="8603545" y="25763539"/>
            <a:ext cx="26334157" cy="3862387"/>
          </a:xfrm>
          <a:prstGeom prst="rect">
            <a:avLst/>
          </a:prstGeom>
          <a:noFill/>
          <a:ln>
            <a:noFill/>
          </a:ln>
        </p:spPr>
        <p:txBody>
          <a:bodyPr spcFirstLastPara="1" wrap="square" lIns="426700" tIns="213350" rIns="426700" bIns="213350" anchor="t" anchorCtr="0">
            <a:noAutofit/>
          </a:bodyPr>
          <a:lstStyle>
            <a:lvl1pPr marL="457200" lvl="0" indent="-228600" algn="l">
              <a:spcBef>
                <a:spcPts val="280"/>
              </a:spcBef>
              <a:spcAft>
                <a:spcPts val="0"/>
              </a:spcAft>
              <a:buClr>
                <a:schemeClr val="dk1"/>
              </a:buClr>
              <a:buSzPts val="1400"/>
              <a:buFont typeface="Times New Roman"/>
              <a:buNone/>
              <a:defRPr sz="1400"/>
            </a:lvl1pPr>
            <a:lvl2pPr marL="914400" lvl="1" indent="-228600" algn="l">
              <a:spcBef>
                <a:spcPts val="240"/>
              </a:spcBef>
              <a:spcAft>
                <a:spcPts val="0"/>
              </a:spcAft>
              <a:buClr>
                <a:schemeClr val="dk1"/>
              </a:buClr>
              <a:buSzPts val="1200"/>
              <a:buFont typeface="Times New Roman"/>
              <a:buNone/>
              <a:defRPr sz="1200"/>
            </a:lvl2pPr>
            <a:lvl3pPr marL="1371600" lvl="2" indent="-228600" algn="l">
              <a:spcBef>
                <a:spcPts val="200"/>
              </a:spcBef>
              <a:spcAft>
                <a:spcPts val="0"/>
              </a:spcAft>
              <a:buClr>
                <a:schemeClr val="dk1"/>
              </a:buClr>
              <a:buSzPts val="1000"/>
              <a:buFont typeface="Times New Roman"/>
              <a:buNone/>
              <a:defRPr sz="1000"/>
            </a:lvl3pPr>
            <a:lvl4pPr marL="1828800" lvl="3" indent="-228600" algn="l">
              <a:spcBef>
                <a:spcPts val="180"/>
              </a:spcBef>
              <a:spcAft>
                <a:spcPts val="0"/>
              </a:spcAft>
              <a:buClr>
                <a:schemeClr val="dk1"/>
              </a:buClr>
              <a:buSzPts val="900"/>
              <a:buFont typeface="Times New Roman"/>
              <a:buNone/>
              <a:defRPr sz="900"/>
            </a:lvl4pPr>
            <a:lvl5pPr marL="2286000" lvl="4" indent="-228600" algn="l">
              <a:spcBef>
                <a:spcPts val="180"/>
              </a:spcBef>
              <a:spcAft>
                <a:spcPts val="0"/>
              </a:spcAft>
              <a:buClr>
                <a:schemeClr val="dk1"/>
              </a:buClr>
              <a:buSzPts val="900"/>
              <a:buFont typeface="Times New Roman"/>
              <a:buNone/>
              <a:defRPr sz="900"/>
            </a:lvl5pPr>
            <a:lvl6pPr marL="2743200" lvl="5" indent="-228600" algn="l">
              <a:spcBef>
                <a:spcPts val="180"/>
              </a:spcBef>
              <a:spcAft>
                <a:spcPts val="0"/>
              </a:spcAft>
              <a:buClr>
                <a:schemeClr val="dk1"/>
              </a:buClr>
              <a:buSzPts val="900"/>
              <a:buFont typeface="Times New Roman"/>
              <a:buNone/>
              <a:defRPr sz="900"/>
            </a:lvl6pPr>
            <a:lvl7pPr marL="3200400" lvl="6" indent="-228600" algn="l">
              <a:spcBef>
                <a:spcPts val="180"/>
              </a:spcBef>
              <a:spcAft>
                <a:spcPts val="0"/>
              </a:spcAft>
              <a:buClr>
                <a:schemeClr val="dk1"/>
              </a:buClr>
              <a:buSzPts val="900"/>
              <a:buFont typeface="Times New Roman"/>
              <a:buNone/>
              <a:defRPr sz="900"/>
            </a:lvl7pPr>
            <a:lvl8pPr marL="3657600" lvl="7" indent="-228600" algn="l">
              <a:spcBef>
                <a:spcPts val="180"/>
              </a:spcBef>
              <a:spcAft>
                <a:spcPts val="0"/>
              </a:spcAft>
              <a:buClr>
                <a:schemeClr val="dk1"/>
              </a:buClr>
              <a:buSzPts val="900"/>
              <a:buFont typeface="Times New Roman"/>
              <a:buNone/>
              <a:defRPr sz="900"/>
            </a:lvl8pPr>
            <a:lvl9pPr marL="4114800" lvl="8" indent="-228600" algn="l">
              <a:spcBef>
                <a:spcPts val="180"/>
              </a:spcBef>
              <a:spcAft>
                <a:spcPts val="0"/>
              </a:spcAft>
              <a:buClr>
                <a:schemeClr val="dk1"/>
              </a:buClr>
              <a:buSzPts val="900"/>
              <a:buFont typeface="Times New Roman"/>
              <a:buNone/>
              <a:defRPr sz="900"/>
            </a:lvl9pPr>
          </a:lstStyle>
          <a:p>
            <a:endParaRPr/>
          </a:p>
        </p:txBody>
      </p:sp>
      <p:sp>
        <p:nvSpPr>
          <p:cNvPr id="73" name="Google Shape;73;p11"/>
          <p:cNvSpPr txBox="1">
            <a:spLocks noGrp="1"/>
          </p:cNvSpPr>
          <p:nvPr>
            <p:ph type="dt" idx="10"/>
          </p:nvPr>
        </p:nvSpPr>
        <p:spPr>
          <a:xfrm>
            <a:off x="3294063" y="29992638"/>
            <a:ext cx="9144000" cy="2193925"/>
          </a:xfrm>
          <a:prstGeom prst="rect">
            <a:avLst/>
          </a:prstGeom>
          <a:noFill/>
          <a:ln>
            <a:noFill/>
          </a:ln>
        </p:spPr>
        <p:txBody>
          <a:bodyPr spcFirstLastPara="1" wrap="square" lIns="426700" tIns="213350" rIns="426700" bIns="21335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11"/>
          <p:cNvSpPr txBox="1">
            <a:spLocks noGrp="1"/>
          </p:cNvSpPr>
          <p:nvPr>
            <p:ph type="ftr" idx="11"/>
          </p:nvPr>
        </p:nvSpPr>
        <p:spPr>
          <a:xfrm>
            <a:off x="14993938" y="29992638"/>
            <a:ext cx="13903325" cy="2193925"/>
          </a:xfrm>
          <a:prstGeom prst="rect">
            <a:avLst/>
          </a:prstGeom>
          <a:noFill/>
          <a:ln>
            <a:noFill/>
          </a:ln>
        </p:spPr>
        <p:txBody>
          <a:bodyPr spcFirstLastPara="1" wrap="square" lIns="426700" tIns="213350" rIns="426700" bIns="21335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11"/>
          <p:cNvSpPr txBox="1">
            <a:spLocks noGrp="1"/>
          </p:cNvSpPr>
          <p:nvPr>
            <p:ph type="sldNum" idx="12"/>
          </p:nvPr>
        </p:nvSpPr>
        <p:spPr>
          <a:xfrm>
            <a:off x="31453138" y="29992638"/>
            <a:ext cx="9144000" cy="2193925"/>
          </a:xfrm>
          <a:prstGeom prst="rect">
            <a:avLst/>
          </a:prstGeom>
          <a:noFill/>
          <a:ln>
            <a:noFill/>
          </a:ln>
        </p:spPr>
        <p:txBody>
          <a:bodyPr spcFirstLastPara="1" wrap="square" lIns="426700" tIns="213350" rIns="426700" bIns="213350" anchor="t" anchorCtr="0">
            <a:noAutofit/>
          </a:bodyPr>
          <a:lstStyle>
            <a:lvl1pPr marL="0" marR="0" lvl="0" indent="0" algn="r">
              <a:spcBef>
                <a:spcPts val="0"/>
              </a:spcBef>
              <a:spcAft>
                <a:spcPts val="0"/>
              </a:spcAft>
              <a:buNone/>
              <a:defRPr sz="6500">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6500">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6500">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6500">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6500">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6500">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6500">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6500">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6500">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572982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6"/>
        <p:cNvGrpSpPr/>
        <p:nvPr/>
      </p:nvGrpSpPr>
      <p:grpSpPr>
        <a:xfrm>
          <a:off x="0" y="0"/>
          <a:ext cx="0" cy="0"/>
          <a:chOff x="0" y="0"/>
          <a:chExt cx="0" cy="0"/>
        </a:xfrm>
      </p:grpSpPr>
      <p:sp>
        <p:nvSpPr>
          <p:cNvPr id="77" name="Google Shape;77;p12"/>
          <p:cNvSpPr txBox="1">
            <a:spLocks noGrp="1"/>
          </p:cNvSpPr>
          <p:nvPr>
            <p:ph type="title"/>
          </p:nvPr>
        </p:nvSpPr>
        <p:spPr>
          <a:xfrm>
            <a:off x="3294063" y="2925763"/>
            <a:ext cx="37303075" cy="5486400"/>
          </a:xfrm>
          <a:prstGeom prst="rect">
            <a:avLst/>
          </a:prstGeom>
          <a:noFill/>
          <a:ln>
            <a:noFill/>
          </a:ln>
        </p:spPr>
        <p:txBody>
          <a:bodyPr spcFirstLastPara="1" wrap="square" lIns="426700" tIns="213350" rIns="426700" bIns="2133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8" name="Google Shape;78;p12"/>
          <p:cNvSpPr txBox="1">
            <a:spLocks noGrp="1"/>
          </p:cNvSpPr>
          <p:nvPr>
            <p:ph type="body" idx="1"/>
          </p:nvPr>
        </p:nvSpPr>
        <p:spPr>
          <a:xfrm rot="5400000">
            <a:off x="12069763" y="733425"/>
            <a:ext cx="19751675" cy="37303075"/>
          </a:xfrm>
          <a:prstGeom prst="rect">
            <a:avLst/>
          </a:prstGeom>
          <a:noFill/>
          <a:ln>
            <a:noFill/>
          </a:ln>
        </p:spPr>
        <p:txBody>
          <a:bodyPr spcFirstLastPara="1" wrap="square" lIns="426700" tIns="213350" rIns="426700" bIns="21335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9" name="Google Shape;79;p12"/>
          <p:cNvSpPr txBox="1">
            <a:spLocks noGrp="1"/>
          </p:cNvSpPr>
          <p:nvPr>
            <p:ph type="dt" idx="10"/>
          </p:nvPr>
        </p:nvSpPr>
        <p:spPr>
          <a:xfrm>
            <a:off x="3294063" y="29992638"/>
            <a:ext cx="9144000" cy="2193925"/>
          </a:xfrm>
          <a:prstGeom prst="rect">
            <a:avLst/>
          </a:prstGeom>
          <a:noFill/>
          <a:ln>
            <a:noFill/>
          </a:ln>
        </p:spPr>
        <p:txBody>
          <a:bodyPr spcFirstLastPara="1" wrap="square" lIns="426700" tIns="213350" rIns="426700" bIns="21335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2"/>
          <p:cNvSpPr txBox="1">
            <a:spLocks noGrp="1"/>
          </p:cNvSpPr>
          <p:nvPr>
            <p:ph type="ftr" idx="11"/>
          </p:nvPr>
        </p:nvSpPr>
        <p:spPr>
          <a:xfrm>
            <a:off x="14993938" y="29992638"/>
            <a:ext cx="13903325" cy="2193925"/>
          </a:xfrm>
          <a:prstGeom prst="rect">
            <a:avLst/>
          </a:prstGeom>
          <a:noFill/>
          <a:ln>
            <a:noFill/>
          </a:ln>
        </p:spPr>
        <p:txBody>
          <a:bodyPr spcFirstLastPara="1" wrap="square" lIns="426700" tIns="213350" rIns="426700" bIns="21335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2"/>
          <p:cNvSpPr txBox="1">
            <a:spLocks noGrp="1"/>
          </p:cNvSpPr>
          <p:nvPr>
            <p:ph type="sldNum" idx="12"/>
          </p:nvPr>
        </p:nvSpPr>
        <p:spPr>
          <a:xfrm>
            <a:off x="31453138" y="29992638"/>
            <a:ext cx="9144000" cy="2193925"/>
          </a:xfrm>
          <a:prstGeom prst="rect">
            <a:avLst/>
          </a:prstGeom>
          <a:noFill/>
          <a:ln>
            <a:noFill/>
          </a:ln>
        </p:spPr>
        <p:txBody>
          <a:bodyPr spcFirstLastPara="1" wrap="square" lIns="426700" tIns="213350" rIns="426700" bIns="213350" anchor="t" anchorCtr="0">
            <a:noAutofit/>
          </a:bodyPr>
          <a:lstStyle>
            <a:lvl1pPr marL="0" marR="0" lvl="0" indent="0" algn="r">
              <a:spcBef>
                <a:spcPts val="0"/>
              </a:spcBef>
              <a:spcAft>
                <a:spcPts val="0"/>
              </a:spcAft>
              <a:buNone/>
              <a:defRPr sz="6500">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6500">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6500">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6500">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6500">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6500">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6500">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6500">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6500">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353170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2"/>
        <p:cNvGrpSpPr/>
        <p:nvPr/>
      </p:nvGrpSpPr>
      <p:grpSpPr>
        <a:xfrm>
          <a:off x="0" y="0"/>
          <a:ext cx="0" cy="0"/>
          <a:chOff x="0" y="0"/>
          <a:chExt cx="0" cy="0"/>
        </a:xfrm>
      </p:grpSpPr>
      <p:sp>
        <p:nvSpPr>
          <p:cNvPr id="83" name="Google Shape;83;p13"/>
          <p:cNvSpPr txBox="1">
            <a:spLocks noGrp="1"/>
          </p:cNvSpPr>
          <p:nvPr>
            <p:ph type="title"/>
          </p:nvPr>
        </p:nvSpPr>
        <p:spPr>
          <a:xfrm rot="5400000">
            <a:off x="22767133" y="11430266"/>
            <a:ext cx="26335038" cy="9326033"/>
          </a:xfrm>
          <a:prstGeom prst="rect">
            <a:avLst/>
          </a:prstGeom>
          <a:noFill/>
          <a:ln>
            <a:noFill/>
          </a:ln>
        </p:spPr>
        <p:txBody>
          <a:bodyPr spcFirstLastPara="1" wrap="square" lIns="426700" tIns="213350" rIns="426700" bIns="2133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4" name="Google Shape;84;p13"/>
          <p:cNvSpPr txBox="1">
            <a:spLocks noGrp="1"/>
          </p:cNvSpPr>
          <p:nvPr>
            <p:ph type="body" idx="1"/>
          </p:nvPr>
        </p:nvSpPr>
        <p:spPr>
          <a:xfrm rot="5400000">
            <a:off x="4047332" y="2171965"/>
            <a:ext cx="26335038" cy="27842635"/>
          </a:xfrm>
          <a:prstGeom prst="rect">
            <a:avLst/>
          </a:prstGeom>
          <a:noFill/>
          <a:ln>
            <a:noFill/>
          </a:ln>
        </p:spPr>
        <p:txBody>
          <a:bodyPr spcFirstLastPara="1" wrap="square" lIns="426700" tIns="213350" rIns="426700" bIns="21335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5" name="Google Shape;85;p13"/>
          <p:cNvSpPr txBox="1">
            <a:spLocks noGrp="1"/>
          </p:cNvSpPr>
          <p:nvPr>
            <p:ph type="dt" idx="10"/>
          </p:nvPr>
        </p:nvSpPr>
        <p:spPr>
          <a:xfrm>
            <a:off x="3294063" y="29992638"/>
            <a:ext cx="9144000" cy="2193925"/>
          </a:xfrm>
          <a:prstGeom prst="rect">
            <a:avLst/>
          </a:prstGeom>
          <a:noFill/>
          <a:ln>
            <a:noFill/>
          </a:ln>
        </p:spPr>
        <p:txBody>
          <a:bodyPr spcFirstLastPara="1" wrap="square" lIns="426700" tIns="213350" rIns="426700" bIns="21335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13"/>
          <p:cNvSpPr txBox="1">
            <a:spLocks noGrp="1"/>
          </p:cNvSpPr>
          <p:nvPr>
            <p:ph type="ftr" idx="11"/>
          </p:nvPr>
        </p:nvSpPr>
        <p:spPr>
          <a:xfrm>
            <a:off x="14993938" y="29992638"/>
            <a:ext cx="13903325" cy="2193925"/>
          </a:xfrm>
          <a:prstGeom prst="rect">
            <a:avLst/>
          </a:prstGeom>
          <a:noFill/>
          <a:ln>
            <a:noFill/>
          </a:ln>
        </p:spPr>
        <p:txBody>
          <a:bodyPr spcFirstLastPara="1" wrap="square" lIns="426700" tIns="213350" rIns="426700" bIns="21335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13"/>
          <p:cNvSpPr txBox="1">
            <a:spLocks noGrp="1"/>
          </p:cNvSpPr>
          <p:nvPr>
            <p:ph type="sldNum" idx="12"/>
          </p:nvPr>
        </p:nvSpPr>
        <p:spPr>
          <a:xfrm>
            <a:off x="31453138" y="29992638"/>
            <a:ext cx="9144000" cy="2193925"/>
          </a:xfrm>
          <a:prstGeom prst="rect">
            <a:avLst/>
          </a:prstGeom>
          <a:noFill/>
          <a:ln>
            <a:noFill/>
          </a:ln>
        </p:spPr>
        <p:txBody>
          <a:bodyPr spcFirstLastPara="1" wrap="square" lIns="426700" tIns="213350" rIns="426700" bIns="213350" anchor="t" anchorCtr="0">
            <a:noAutofit/>
          </a:bodyPr>
          <a:lstStyle>
            <a:lvl1pPr marL="0" marR="0" lvl="0" indent="0" algn="r">
              <a:spcBef>
                <a:spcPts val="0"/>
              </a:spcBef>
              <a:spcAft>
                <a:spcPts val="0"/>
              </a:spcAft>
              <a:buNone/>
              <a:defRPr sz="6500">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6500">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6500">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6500">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6500">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6500">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6500">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6500">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6500">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36343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ide center column">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904188" y="6212225"/>
            <a:ext cx="10056813"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Enter your text here</a:t>
            </a:r>
          </a:p>
        </p:txBody>
      </p:sp>
      <p:sp>
        <p:nvSpPr>
          <p:cNvPr id="6" name="Text Placeholder 5"/>
          <p:cNvSpPr>
            <a:spLocks noGrp="1"/>
          </p:cNvSpPr>
          <p:nvPr>
            <p:ph type="body" sz="quarter" idx="11" hasCustomPrompt="1"/>
          </p:nvPr>
        </p:nvSpPr>
        <p:spPr>
          <a:xfrm>
            <a:off x="922341" y="5348867"/>
            <a:ext cx="10048875" cy="754045"/>
          </a:xfrm>
          <a:prstGeom prst="rect">
            <a:avLst/>
          </a:prstGeom>
          <a:noFill/>
        </p:spPr>
        <p:txBody>
          <a:bodyPr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add) INTRODUCTION or ABSTRACT</a:t>
            </a:r>
          </a:p>
        </p:txBody>
      </p:sp>
      <p:sp>
        <p:nvSpPr>
          <p:cNvPr id="19" name="Text Placeholder 3"/>
          <p:cNvSpPr>
            <a:spLocks noGrp="1"/>
          </p:cNvSpPr>
          <p:nvPr>
            <p:ph type="body" sz="quarter" idx="19" hasCustomPrompt="1"/>
          </p:nvPr>
        </p:nvSpPr>
        <p:spPr>
          <a:xfrm>
            <a:off x="902598" y="15043762"/>
            <a:ext cx="10058400"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Enter your text here</a:t>
            </a:r>
          </a:p>
        </p:txBody>
      </p:sp>
      <p:sp>
        <p:nvSpPr>
          <p:cNvPr id="20" name="Text Placeholder 5"/>
          <p:cNvSpPr>
            <a:spLocks noGrp="1"/>
          </p:cNvSpPr>
          <p:nvPr>
            <p:ph type="body" sz="quarter" idx="20" hasCustomPrompt="1"/>
          </p:nvPr>
        </p:nvSpPr>
        <p:spPr>
          <a:xfrm>
            <a:off x="922339" y="14212513"/>
            <a:ext cx="10050462"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add)  OBJECTIVES</a:t>
            </a:r>
          </a:p>
        </p:txBody>
      </p:sp>
      <p:sp>
        <p:nvSpPr>
          <p:cNvPr id="21" name="Text Placeholder 3"/>
          <p:cNvSpPr>
            <a:spLocks noGrp="1"/>
          </p:cNvSpPr>
          <p:nvPr>
            <p:ph type="body" sz="quarter" idx="21" hasCustomPrompt="1"/>
          </p:nvPr>
        </p:nvSpPr>
        <p:spPr>
          <a:xfrm>
            <a:off x="11587163" y="6204287"/>
            <a:ext cx="20720048"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Enter your text here</a:t>
            </a:r>
          </a:p>
        </p:txBody>
      </p:sp>
      <p:sp>
        <p:nvSpPr>
          <p:cNvPr id="22" name="Text Placeholder 5"/>
          <p:cNvSpPr>
            <a:spLocks noGrp="1"/>
          </p:cNvSpPr>
          <p:nvPr>
            <p:ph type="body" sz="quarter" idx="22" hasCustomPrompt="1"/>
          </p:nvPr>
        </p:nvSpPr>
        <p:spPr>
          <a:xfrm>
            <a:off x="11587164" y="5348867"/>
            <a:ext cx="20720050"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(header)  MATERIALS &amp; METHODS</a:t>
            </a:r>
          </a:p>
        </p:txBody>
      </p:sp>
      <p:sp>
        <p:nvSpPr>
          <p:cNvPr id="23" name="Text Placeholder 3"/>
          <p:cNvSpPr>
            <a:spLocks noGrp="1"/>
          </p:cNvSpPr>
          <p:nvPr>
            <p:ph type="body" sz="quarter" idx="23" hasCustomPrompt="1"/>
          </p:nvPr>
        </p:nvSpPr>
        <p:spPr>
          <a:xfrm>
            <a:off x="11587164" y="21896538"/>
            <a:ext cx="20720050"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Enter your text here</a:t>
            </a:r>
          </a:p>
        </p:txBody>
      </p:sp>
      <p:sp>
        <p:nvSpPr>
          <p:cNvPr id="24" name="Text Placeholder 5"/>
          <p:cNvSpPr>
            <a:spLocks noGrp="1"/>
          </p:cNvSpPr>
          <p:nvPr>
            <p:ph type="body" sz="quarter" idx="24" hasCustomPrompt="1"/>
          </p:nvPr>
        </p:nvSpPr>
        <p:spPr>
          <a:xfrm>
            <a:off x="11587162" y="21074746"/>
            <a:ext cx="20720050"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add)  RESULTS</a:t>
            </a:r>
          </a:p>
        </p:txBody>
      </p:sp>
      <p:sp>
        <p:nvSpPr>
          <p:cNvPr id="25" name="Text Placeholder 5"/>
          <p:cNvSpPr>
            <a:spLocks noGrp="1"/>
          </p:cNvSpPr>
          <p:nvPr>
            <p:ph type="body" sz="quarter" idx="25" hasCustomPrompt="1"/>
          </p:nvPr>
        </p:nvSpPr>
        <p:spPr>
          <a:xfrm>
            <a:off x="32905536" y="5348867"/>
            <a:ext cx="10047018"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add) CONCLUSIONS</a:t>
            </a:r>
          </a:p>
        </p:txBody>
      </p:sp>
      <p:sp>
        <p:nvSpPr>
          <p:cNvPr id="26" name="Text Placeholder 3"/>
          <p:cNvSpPr>
            <a:spLocks noGrp="1"/>
          </p:cNvSpPr>
          <p:nvPr>
            <p:ph type="body" sz="quarter" idx="26" hasCustomPrompt="1"/>
          </p:nvPr>
        </p:nvSpPr>
        <p:spPr>
          <a:xfrm>
            <a:off x="32905536" y="6212225"/>
            <a:ext cx="10047018"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Enter your text here</a:t>
            </a:r>
          </a:p>
        </p:txBody>
      </p:sp>
      <p:sp>
        <p:nvSpPr>
          <p:cNvPr id="27" name="Text Placeholder 5"/>
          <p:cNvSpPr>
            <a:spLocks noGrp="1"/>
          </p:cNvSpPr>
          <p:nvPr>
            <p:ph type="body" sz="quarter" idx="27" hasCustomPrompt="1"/>
          </p:nvPr>
        </p:nvSpPr>
        <p:spPr>
          <a:xfrm>
            <a:off x="32905536" y="14272738"/>
            <a:ext cx="10047018"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add) REFERENCES</a:t>
            </a:r>
          </a:p>
        </p:txBody>
      </p:sp>
      <p:sp>
        <p:nvSpPr>
          <p:cNvPr id="28" name="Text Placeholder 3"/>
          <p:cNvSpPr>
            <a:spLocks noGrp="1"/>
          </p:cNvSpPr>
          <p:nvPr>
            <p:ph type="body" sz="quarter" idx="28" hasCustomPrompt="1"/>
          </p:nvPr>
        </p:nvSpPr>
        <p:spPr>
          <a:xfrm>
            <a:off x="32905536" y="15011402"/>
            <a:ext cx="10052050"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Enter your text here</a:t>
            </a:r>
          </a:p>
        </p:txBody>
      </p:sp>
      <p:sp>
        <p:nvSpPr>
          <p:cNvPr id="29" name="Text Placeholder 5"/>
          <p:cNvSpPr>
            <a:spLocks noGrp="1"/>
          </p:cNvSpPr>
          <p:nvPr>
            <p:ph type="body" sz="quarter" idx="29" hasCustomPrompt="1"/>
          </p:nvPr>
        </p:nvSpPr>
        <p:spPr>
          <a:xfrm>
            <a:off x="32905536" y="25669876"/>
            <a:ext cx="10047018"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add)  ACKNOWLEDGEMENTS or CONTACT</a:t>
            </a:r>
          </a:p>
        </p:txBody>
      </p:sp>
      <p:sp>
        <p:nvSpPr>
          <p:cNvPr id="30" name="Text Placeholder 3"/>
          <p:cNvSpPr>
            <a:spLocks noGrp="1"/>
          </p:cNvSpPr>
          <p:nvPr>
            <p:ph type="body" sz="quarter" idx="30" hasCustomPrompt="1"/>
          </p:nvPr>
        </p:nvSpPr>
        <p:spPr>
          <a:xfrm>
            <a:off x="32905536" y="26436774"/>
            <a:ext cx="10052050"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Enter your text here</a:t>
            </a:r>
          </a:p>
        </p:txBody>
      </p:sp>
      <p:sp>
        <p:nvSpPr>
          <p:cNvPr id="64" name="Text Placeholder 76"/>
          <p:cNvSpPr>
            <a:spLocks noGrp="1"/>
          </p:cNvSpPr>
          <p:nvPr>
            <p:ph type="body" sz="quarter" idx="150" hasCustomPrompt="1"/>
          </p:nvPr>
        </p:nvSpPr>
        <p:spPr>
          <a:xfrm>
            <a:off x="5932593" y="3383947"/>
            <a:ext cx="31998968" cy="1280160"/>
          </a:xfrm>
          <a:prstGeom prst="rect">
            <a:avLst/>
          </a:prstGeom>
        </p:spPr>
        <p:txBody>
          <a:bodyPr>
            <a:normAutofit/>
          </a:bodyPr>
          <a:lstStyle>
            <a:lvl1pPr marL="0" indent="0" algn="ctr">
              <a:buFontTx/>
              <a:buNone/>
              <a:defRPr sz="5400">
                <a:solidFill>
                  <a:schemeClr val="accent5">
                    <a:lumMod val="50000"/>
                  </a:schemeClr>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affiliations</a:t>
            </a:r>
          </a:p>
        </p:txBody>
      </p:sp>
      <p:sp>
        <p:nvSpPr>
          <p:cNvPr id="65" name="Text Placeholder 76"/>
          <p:cNvSpPr>
            <a:spLocks noGrp="1"/>
          </p:cNvSpPr>
          <p:nvPr>
            <p:ph type="body" sz="quarter" idx="151" hasCustomPrompt="1"/>
          </p:nvPr>
        </p:nvSpPr>
        <p:spPr>
          <a:xfrm>
            <a:off x="5932593" y="2103787"/>
            <a:ext cx="31998968" cy="1280160"/>
          </a:xfrm>
          <a:prstGeom prst="rect">
            <a:avLst/>
          </a:prstGeom>
        </p:spPr>
        <p:txBody>
          <a:bodyPr anchor="t" anchorCtr="1">
            <a:normAutofit/>
          </a:bodyPr>
          <a:lstStyle>
            <a:lvl1pPr marL="0" indent="0" algn="ctr">
              <a:buFontTx/>
              <a:buNone/>
              <a:defRPr sz="8000">
                <a:solidFill>
                  <a:schemeClr val="accent5">
                    <a:lumMod val="50000"/>
                  </a:schemeClr>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authors</a:t>
            </a:r>
          </a:p>
        </p:txBody>
      </p:sp>
      <p:sp>
        <p:nvSpPr>
          <p:cNvPr id="66" name="Text Placeholder 76"/>
          <p:cNvSpPr>
            <a:spLocks noGrp="1"/>
          </p:cNvSpPr>
          <p:nvPr>
            <p:ph type="body" sz="quarter" idx="153" hasCustomPrompt="1"/>
          </p:nvPr>
        </p:nvSpPr>
        <p:spPr>
          <a:xfrm>
            <a:off x="5932593" y="465813"/>
            <a:ext cx="31998968" cy="1637973"/>
          </a:xfrm>
          <a:prstGeom prst="rect">
            <a:avLst/>
          </a:prstGeom>
        </p:spPr>
        <p:txBody>
          <a:bodyPr anchor="t" anchorCtr="1">
            <a:normAutofit/>
          </a:bodyPr>
          <a:lstStyle>
            <a:lvl1pPr marL="0" indent="0" algn="ctr">
              <a:buFontTx/>
              <a:buNone/>
              <a:defRPr sz="9600" b="1">
                <a:solidFill>
                  <a:schemeClr val="accent5">
                    <a:lumMod val="50000"/>
                  </a:schemeClr>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title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2123" y="10226675"/>
            <a:ext cx="37306957" cy="7054850"/>
          </a:xfrm>
        </p:spPr>
        <p:txBody>
          <a:bodyPr/>
          <a:lstStyle>
            <a:defPPr>
              <a:defRPr kern="1200"/>
            </a:defPPr>
          </a:lstStyle>
          <a:p>
            <a:r>
              <a:rPr lang="en-US"/>
              <a:t>Click to edit Master title style</a:t>
            </a:r>
          </a:p>
        </p:txBody>
      </p:sp>
      <p:sp>
        <p:nvSpPr>
          <p:cNvPr id="3" name="Subtitle 2"/>
          <p:cNvSpPr>
            <a:spLocks noGrp="1"/>
          </p:cNvSpPr>
          <p:nvPr>
            <p:ph type="subTitle" idx="1"/>
          </p:nvPr>
        </p:nvSpPr>
        <p:spPr>
          <a:xfrm>
            <a:off x="6584245" y="18653125"/>
            <a:ext cx="30722711" cy="8413750"/>
          </a:xfrm>
        </p:spPr>
        <p:txBody>
          <a:bodyPr/>
          <a:lstStyle>
            <a:defPPr>
              <a:defRPr kern="1200"/>
            </a:defPPr>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defPPr>
              <a:defRPr kern="1200"/>
            </a:defPPr>
            <a:lvl1pPr>
              <a:defRPr/>
            </a:lvl1pPr>
          </a:lstStyle>
          <a:p>
            <a:pPr>
              <a:defRPr/>
            </a:pPr>
            <a:endParaRPr lang="en-US"/>
          </a:p>
        </p:txBody>
      </p:sp>
      <p:sp>
        <p:nvSpPr>
          <p:cNvPr id="5" name="Rectangle 5"/>
          <p:cNvSpPr>
            <a:spLocks noGrp="1" noChangeArrowheads="1"/>
          </p:cNvSpPr>
          <p:nvPr>
            <p:ph type="ftr" sz="quarter" idx="11"/>
          </p:nvPr>
        </p:nvSpPr>
        <p:spPr/>
        <p:txBody>
          <a:bodyPr/>
          <a:lstStyle>
            <a:defPPr>
              <a:defRPr kern="1200"/>
            </a:defPPr>
            <a:lvl1pPr>
              <a:defRPr/>
            </a:lvl1pPr>
          </a:lstStyle>
          <a:p>
            <a:pPr>
              <a:defRPr/>
            </a:pPr>
            <a:endParaRPr lang="en-US"/>
          </a:p>
        </p:txBody>
      </p:sp>
      <p:sp>
        <p:nvSpPr>
          <p:cNvPr id="6" name="Rectangle 6"/>
          <p:cNvSpPr>
            <a:spLocks noGrp="1" noChangeArrowheads="1"/>
          </p:cNvSpPr>
          <p:nvPr>
            <p:ph type="sldNum" sz="quarter" idx="12"/>
          </p:nvPr>
        </p:nvSpPr>
        <p:spPr/>
        <p:txBody>
          <a:bodyPr/>
          <a:lstStyle>
            <a:defPPr>
              <a:defRPr kern="1200"/>
            </a:defPPr>
            <a:lvl1pPr>
              <a:defRPr/>
            </a:lvl1pPr>
          </a:lstStyle>
          <a:p>
            <a:pPr>
              <a:defRPr/>
            </a:pPr>
            <a:fld id="{1FCB089F-6037-4808-A5EC-726053647E7B}" type="slidenum">
              <a:rPr lang="en-US"/>
              <a:pPr>
                <a:defRPr/>
              </a:pPr>
              <a:t>‹#›</a:t>
            </a:fld>
            <a:endParaRPr lang="en-US"/>
          </a:p>
        </p:txBody>
      </p:sp>
    </p:spTree>
    <p:extLst>
      <p:ext uri="{BB962C8B-B14F-4D97-AF65-F5344CB8AC3E}">
        <p14:creationId xmlns:p14="http://schemas.microsoft.com/office/powerpoint/2010/main" val="255998407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defPPr>
              <a:defRPr kern="1200"/>
            </a:defPPr>
          </a:lstStyle>
          <a:p>
            <a:r>
              <a:rPr lang="en-US"/>
              <a:t>Click to edit Master title style</a:t>
            </a:r>
          </a:p>
        </p:txBody>
      </p:sp>
      <p:sp>
        <p:nvSpPr>
          <p:cNvPr id="3" name="Content Placeholder 2"/>
          <p:cNvSpPr>
            <a:spLocks noGrp="1"/>
          </p:cNvSpPr>
          <p:nvPr>
            <p:ph idx="1"/>
          </p:nvPr>
        </p:nvSpPr>
        <p:spPr/>
        <p:txBody>
          <a:bodyPr/>
          <a:lstStyle>
            <a:defPPr>
              <a:defRPr kern="1200"/>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defPPr>
              <a:defRPr kern="1200"/>
            </a:defPPr>
            <a:lvl1pPr>
              <a:defRPr/>
            </a:lvl1pPr>
          </a:lstStyle>
          <a:p>
            <a:pPr>
              <a:defRPr/>
            </a:pPr>
            <a:endParaRPr lang="en-US"/>
          </a:p>
        </p:txBody>
      </p:sp>
      <p:sp>
        <p:nvSpPr>
          <p:cNvPr id="5" name="Rectangle 5"/>
          <p:cNvSpPr>
            <a:spLocks noGrp="1" noChangeArrowheads="1"/>
          </p:cNvSpPr>
          <p:nvPr>
            <p:ph type="ftr" sz="quarter" idx="11"/>
          </p:nvPr>
        </p:nvSpPr>
        <p:spPr/>
        <p:txBody>
          <a:bodyPr/>
          <a:lstStyle>
            <a:defPPr>
              <a:defRPr kern="1200"/>
            </a:defPPr>
            <a:lvl1pPr>
              <a:defRPr/>
            </a:lvl1pPr>
          </a:lstStyle>
          <a:p>
            <a:pPr>
              <a:defRPr/>
            </a:pPr>
            <a:endParaRPr lang="en-US"/>
          </a:p>
        </p:txBody>
      </p:sp>
      <p:sp>
        <p:nvSpPr>
          <p:cNvPr id="6" name="Rectangle 6"/>
          <p:cNvSpPr>
            <a:spLocks noGrp="1" noChangeArrowheads="1"/>
          </p:cNvSpPr>
          <p:nvPr>
            <p:ph type="sldNum" sz="quarter" idx="12"/>
          </p:nvPr>
        </p:nvSpPr>
        <p:spPr/>
        <p:txBody>
          <a:bodyPr/>
          <a:lstStyle>
            <a:defPPr>
              <a:defRPr kern="1200"/>
            </a:defPPr>
            <a:lvl1pPr>
              <a:defRPr/>
            </a:lvl1pPr>
          </a:lstStyle>
          <a:p>
            <a:pPr>
              <a:defRPr/>
            </a:pPr>
            <a:fld id="{E641C0E7-0C39-489E-BBEB-8384BC9D7485}" type="slidenum">
              <a:rPr lang="en-US"/>
              <a:pPr>
                <a:defRPr/>
              </a:pPr>
              <a:t>‹#›</a:t>
            </a:fld>
            <a:endParaRPr lang="en-US"/>
          </a:p>
        </p:txBody>
      </p:sp>
    </p:spTree>
    <p:extLst>
      <p:ext uri="{BB962C8B-B14F-4D97-AF65-F5344CB8AC3E}">
        <p14:creationId xmlns:p14="http://schemas.microsoft.com/office/powerpoint/2010/main" val="214476788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1" y="21153439"/>
            <a:ext cx="37306957" cy="6537325"/>
          </a:xfrm>
        </p:spPr>
        <p:txBody>
          <a:bodyPr anchor="t"/>
          <a:lstStyle>
            <a:defPPr>
              <a:defRPr kern="1200"/>
            </a:defPPr>
            <a:lvl1pPr algn="l">
              <a:defRPr sz="4000" b="1" cap="all"/>
            </a:lvl1pPr>
          </a:lstStyle>
          <a:p>
            <a:r>
              <a:rPr lang="en-US"/>
              <a:t>Click to edit Master title style</a:t>
            </a:r>
          </a:p>
        </p:txBody>
      </p:sp>
      <p:sp>
        <p:nvSpPr>
          <p:cNvPr id="3" name="Text Placeholder 2"/>
          <p:cNvSpPr>
            <a:spLocks noGrp="1"/>
          </p:cNvSpPr>
          <p:nvPr>
            <p:ph type="body" idx="1"/>
          </p:nvPr>
        </p:nvSpPr>
        <p:spPr>
          <a:xfrm>
            <a:off x="3467101" y="13952538"/>
            <a:ext cx="37306957" cy="7200900"/>
          </a:xfrm>
        </p:spPr>
        <p:txBody>
          <a:bodyPr anchor="b"/>
          <a:lstStyle>
            <a:defPPr>
              <a:defRPr kern="1200"/>
            </a:defPPr>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defPPr>
              <a:defRPr kern="1200"/>
            </a:defPPr>
            <a:lvl1pPr>
              <a:defRPr/>
            </a:lvl1pPr>
          </a:lstStyle>
          <a:p>
            <a:pPr>
              <a:defRPr/>
            </a:pPr>
            <a:endParaRPr lang="en-US"/>
          </a:p>
        </p:txBody>
      </p:sp>
      <p:sp>
        <p:nvSpPr>
          <p:cNvPr id="5" name="Rectangle 5"/>
          <p:cNvSpPr>
            <a:spLocks noGrp="1" noChangeArrowheads="1"/>
          </p:cNvSpPr>
          <p:nvPr>
            <p:ph type="ftr" sz="quarter" idx="11"/>
          </p:nvPr>
        </p:nvSpPr>
        <p:spPr/>
        <p:txBody>
          <a:bodyPr/>
          <a:lstStyle>
            <a:defPPr>
              <a:defRPr kern="1200"/>
            </a:defPPr>
            <a:lvl1pPr>
              <a:defRPr/>
            </a:lvl1pPr>
          </a:lstStyle>
          <a:p>
            <a:pPr>
              <a:defRPr/>
            </a:pPr>
            <a:endParaRPr lang="en-US"/>
          </a:p>
        </p:txBody>
      </p:sp>
      <p:sp>
        <p:nvSpPr>
          <p:cNvPr id="6" name="Rectangle 6"/>
          <p:cNvSpPr>
            <a:spLocks noGrp="1" noChangeArrowheads="1"/>
          </p:cNvSpPr>
          <p:nvPr>
            <p:ph type="sldNum" sz="quarter" idx="12"/>
          </p:nvPr>
        </p:nvSpPr>
        <p:spPr/>
        <p:txBody>
          <a:bodyPr/>
          <a:lstStyle>
            <a:defPPr>
              <a:defRPr kern="1200"/>
            </a:defPPr>
            <a:lvl1pPr>
              <a:defRPr/>
            </a:lvl1pPr>
          </a:lstStyle>
          <a:p>
            <a:pPr>
              <a:defRPr/>
            </a:pPr>
            <a:fld id="{D11F452E-A8E4-4CE1-9655-29125E889951}" type="slidenum">
              <a:rPr lang="en-US"/>
              <a:pPr>
                <a:defRPr/>
              </a:pPr>
              <a:t>‹#›</a:t>
            </a:fld>
            <a:endParaRPr lang="en-US"/>
          </a:p>
        </p:txBody>
      </p:sp>
    </p:spTree>
    <p:extLst>
      <p:ext uri="{BB962C8B-B14F-4D97-AF65-F5344CB8AC3E}">
        <p14:creationId xmlns:p14="http://schemas.microsoft.com/office/powerpoint/2010/main" val="135040424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defPPr>
              <a:defRPr kern="1200"/>
            </a:defPPr>
          </a:lstStyle>
          <a:p>
            <a:r>
              <a:rPr lang="en-US"/>
              <a:t>Click to edit Master title style</a:t>
            </a:r>
          </a:p>
        </p:txBody>
      </p:sp>
      <p:sp>
        <p:nvSpPr>
          <p:cNvPr id="3" name="Content Placeholder 2"/>
          <p:cNvSpPr>
            <a:spLocks noGrp="1"/>
          </p:cNvSpPr>
          <p:nvPr>
            <p:ph sz="half" idx="1"/>
          </p:nvPr>
        </p:nvSpPr>
        <p:spPr>
          <a:xfrm>
            <a:off x="2195689" y="7681914"/>
            <a:ext cx="19682178" cy="21724938"/>
          </a:xfrm>
        </p:spPr>
        <p:txBody>
          <a:bodyPr/>
          <a:lstStyle>
            <a:defPPr>
              <a:defRPr kern="1200"/>
            </a:defPPr>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2013334" y="7681914"/>
            <a:ext cx="19683589" cy="21724938"/>
          </a:xfrm>
        </p:spPr>
        <p:txBody>
          <a:bodyPr/>
          <a:lstStyle>
            <a:defPPr>
              <a:defRPr kern="1200"/>
            </a:defPPr>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defPPr>
              <a:defRPr kern="1200"/>
            </a:defPPr>
            <a:lvl1pPr>
              <a:defRPr/>
            </a:lvl1pPr>
          </a:lstStyle>
          <a:p>
            <a:pPr>
              <a:defRPr/>
            </a:pPr>
            <a:endParaRPr lang="en-US"/>
          </a:p>
        </p:txBody>
      </p:sp>
      <p:sp>
        <p:nvSpPr>
          <p:cNvPr id="6" name="Rectangle 5"/>
          <p:cNvSpPr>
            <a:spLocks noGrp="1" noChangeArrowheads="1"/>
          </p:cNvSpPr>
          <p:nvPr>
            <p:ph type="ftr" sz="quarter" idx="11"/>
          </p:nvPr>
        </p:nvSpPr>
        <p:spPr/>
        <p:txBody>
          <a:bodyPr/>
          <a:lstStyle>
            <a:defPPr>
              <a:defRPr kern="1200"/>
            </a:defPPr>
            <a:lvl1pPr>
              <a:defRPr/>
            </a:lvl1pPr>
          </a:lstStyle>
          <a:p>
            <a:pPr>
              <a:defRPr/>
            </a:pPr>
            <a:endParaRPr lang="en-US"/>
          </a:p>
        </p:txBody>
      </p:sp>
      <p:sp>
        <p:nvSpPr>
          <p:cNvPr id="7" name="Rectangle 6"/>
          <p:cNvSpPr>
            <a:spLocks noGrp="1" noChangeArrowheads="1"/>
          </p:cNvSpPr>
          <p:nvPr>
            <p:ph type="sldNum" sz="quarter" idx="12"/>
          </p:nvPr>
        </p:nvSpPr>
        <p:spPr/>
        <p:txBody>
          <a:bodyPr/>
          <a:lstStyle>
            <a:defPPr>
              <a:defRPr kern="1200"/>
            </a:defPPr>
            <a:lvl1pPr>
              <a:defRPr/>
            </a:lvl1pPr>
          </a:lstStyle>
          <a:p>
            <a:pPr>
              <a:defRPr/>
            </a:pPr>
            <a:fld id="{6F3D9962-47D2-455B-8692-003D58807FFA}" type="slidenum">
              <a:rPr lang="en-US"/>
              <a:pPr>
                <a:defRPr/>
              </a:pPr>
              <a:t>‹#›</a:t>
            </a:fld>
            <a:endParaRPr lang="en-US"/>
          </a:p>
        </p:txBody>
      </p:sp>
    </p:spTree>
    <p:extLst>
      <p:ext uri="{BB962C8B-B14F-4D97-AF65-F5344CB8AC3E}">
        <p14:creationId xmlns:p14="http://schemas.microsoft.com/office/powerpoint/2010/main" val="173445609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image" Target="../media/image3.png"/><Relationship Id="rId12"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6.png"/><Relationship Id="rId5" Type="http://schemas.openxmlformats.org/officeDocument/2006/relationships/image" Target="../media/image1.png"/><Relationship Id="rId10" Type="http://schemas.openxmlformats.org/officeDocument/2006/relationships/image" Target="../media/image5.png"/><Relationship Id="rId4" Type="http://schemas.openxmlformats.org/officeDocument/2006/relationships/theme" Target="../theme/theme1.xml"/><Relationship Id="rId9" Type="http://schemas.openxmlformats.org/officeDocument/2006/relationships/hyperlink" Target="https://www.posterpresentations.com/how-to-change-the-research-poster-template-colors.html" TargetMode="Externa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hyperlink" Target="https://www.posterpresentations.com/how-to-change-the-research-poster-template-colors.html" TargetMode="External"/><Relationship Id="rId2" Type="http://schemas.openxmlformats.org/officeDocument/2006/relationships/theme" Target="../theme/theme2.xml"/><Relationship Id="rId1" Type="http://schemas.openxmlformats.org/officeDocument/2006/relationships/slideLayout" Target="../slideLayouts/slideLayout4.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hyperlink" Target="https://www.posterpresentations.com/how-to-change-the-research-poster-template-colors.html" TargetMode="External"/><Relationship Id="rId2" Type="http://schemas.openxmlformats.org/officeDocument/2006/relationships/theme" Target="../theme/theme3.xml"/><Relationship Id="rId1" Type="http://schemas.openxmlformats.org/officeDocument/2006/relationships/slideLayout" Target="../slideLayouts/slideLayout5.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9.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4.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10.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hyperlink" Target="https://www.posterpresentations.com/how-to-change-the-research-poster-template-colors.html" TargetMode="External"/><Relationship Id="rId2" Type="http://schemas.openxmlformats.org/officeDocument/2006/relationships/theme" Target="../theme/theme5.xml"/><Relationship Id="rId1" Type="http://schemas.openxmlformats.org/officeDocument/2006/relationships/slideLayout" Target="../slideLayouts/slideLayout17.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hyperlink" Target="https://www.posterpresentations.com/how-to-change-the-research-poster-template-colors.html" TargetMode="External"/><Relationship Id="rId2" Type="http://schemas.openxmlformats.org/officeDocument/2006/relationships/theme" Target="../theme/theme6.xml"/><Relationship Id="rId1" Type="http://schemas.openxmlformats.org/officeDocument/2006/relationships/slideLayout" Target="../slideLayouts/slideLayout18.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7.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image" Target="../media/image10.png"/><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9.png"/></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32.xml"/><Relationship Id="rId1" Type="http://schemas.openxmlformats.org/officeDocument/2006/relationships/slideLayout" Target="../slideLayouts/slideLayout31.xml"/><Relationship Id="rId5" Type="http://schemas.openxmlformats.org/officeDocument/2006/relationships/image" Target="../media/image10.png"/><Relationship Id="rId4" Type="http://schemas.openxmlformats.org/officeDocument/2006/relationships/image" Target="../media/image9.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9.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8" name="Rectangle 67"/>
          <p:cNvSpPr/>
          <p:nvPr userDrawn="1"/>
        </p:nvSpPr>
        <p:spPr>
          <a:xfrm rot="10800000">
            <a:off x="0" y="31869601"/>
            <a:ext cx="43891200" cy="1042617"/>
          </a:xfrm>
          <a:prstGeom prst="rect">
            <a:avLst/>
          </a:prstGeom>
          <a:gradFill flip="none" rotWithShape="1">
            <a:gsLst>
              <a:gs pos="0">
                <a:schemeClr val="accent1">
                  <a:tint val="66000"/>
                  <a:satMod val="160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userDrawn="1"/>
        </p:nvSpPr>
        <p:spPr>
          <a:xfrm>
            <a:off x="446073" y="5475145"/>
            <a:ext cx="10058400" cy="26736675"/>
          </a:xfrm>
          <a:prstGeom prst="roundRect">
            <a:avLst>
              <a:gd name="adj" fmla="val 1956"/>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userDrawn="1"/>
        </p:nvSpPr>
        <p:spPr>
          <a:xfrm>
            <a:off x="11428937" y="5475142"/>
            <a:ext cx="10058400" cy="26736675"/>
          </a:xfrm>
          <a:prstGeom prst="roundRect">
            <a:avLst>
              <a:gd name="adj" fmla="val 1956"/>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userDrawn="1"/>
        </p:nvSpPr>
        <p:spPr>
          <a:xfrm>
            <a:off x="22411801" y="5475143"/>
            <a:ext cx="10058400" cy="26736675"/>
          </a:xfrm>
          <a:prstGeom prst="roundRect">
            <a:avLst>
              <a:gd name="adj" fmla="val 1956"/>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63"/>
          <p:cNvSpPr/>
          <p:nvPr userDrawn="1"/>
        </p:nvSpPr>
        <p:spPr>
          <a:xfrm>
            <a:off x="33394664" y="5475144"/>
            <a:ext cx="10058400" cy="26736675"/>
          </a:xfrm>
          <a:prstGeom prst="roundRect">
            <a:avLst>
              <a:gd name="adj" fmla="val 1956"/>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36"/>
          <p:cNvSpPr>
            <a:spLocks noChangeArrowheads="1"/>
          </p:cNvSpPr>
          <p:nvPr/>
        </p:nvSpPr>
        <p:spPr bwMode="auto">
          <a:xfrm>
            <a:off x="0" y="0"/>
            <a:ext cx="43891200" cy="4800600"/>
          </a:xfrm>
          <a:prstGeom prst="rect">
            <a:avLst/>
          </a:prstGeom>
          <a:noFill/>
          <a:ln w="9525">
            <a:noFill/>
            <a:miter lim="800000"/>
            <a:headEnd/>
            <a:tailEnd/>
          </a:ln>
          <a:effectLst/>
        </p:spPr>
        <p:txBody>
          <a:bodyPr wrap="none" lIns="91436" tIns="45717" rIns="91436" bIns="45717" anchor="ctr"/>
          <a:lstStyle/>
          <a:p>
            <a:pPr>
              <a:defRPr/>
            </a:pPr>
            <a:endParaRPr lang="en-US" dirty="0"/>
          </a:p>
        </p:txBody>
      </p:sp>
      <p:sp>
        <p:nvSpPr>
          <p:cNvPr id="10" name="Text Box 14"/>
          <p:cNvSpPr txBox="1">
            <a:spLocks noChangeArrowheads="1"/>
          </p:cNvSpPr>
          <p:nvPr/>
        </p:nvSpPr>
        <p:spPr bwMode="auto">
          <a:xfrm>
            <a:off x="1567305" y="32390910"/>
            <a:ext cx="2514600" cy="341436"/>
          </a:xfrm>
          <a:prstGeom prst="rect">
            <a:avLst/>
          </a:prstGeom>
          <a:noFill/>
          <a:ln w="9525">
            <a:noFill/>
            <a:miter lim="800000"/>
            <a:headEnd/>
            <a:tailEnd/>
          </a:ln>
          <a:effectLst/>
        </p:spPr>
        <p:txBody>
          <a:bodyPr lIns="91263" tIns="45623" rIns="91263" bIns="45623">
            <a:spAutoFit/>
          </a:bodyPr>
          <a:lstStyle/>
          <a:p>
            <a:pPr eaLnBrk="0" hangingPunct="0">
              <a:lnSpc>
                <a:spcPct val="65000"/>
              </a:lnSpc>
              <a:spcBef>
                <a:spcPct val="50000"/>
              </a:spcBef>
              <a:defRPr/>
            </a:pPr>
            <a:r>
              <a:rPr lang="en-US" sz="500" b="1" dirty="0">
                <a:solidFill>
                  <a:schemeClr val="bg1">
                    <a:lumMod val="75000"/>
                  </a:schemeClr>
                </a:solidFill>
                <a:latin typeface="Arial" charset="0"/>
              </a:rPr>
              <a:t>RESEARCH POSTER PRESENTATION DESIGN © 2019</a:t>
            </a:r>
          </a:p>
          <a:p>
            <a:pPr eaLnBrk="0" hangingPunct="0">
              <a:lnSpc>
                <a:spcPct val="65000"/>
              </a:lnSpc>
              <a:spcBef>
                <a:spcPct val="50000"/>
              </a:spcBef>
              <a:defRPr/>
            </a:pPr>
            <a:r>
              <a:rPr lang="en-US" sz="1100" b="1" dirty="0">
                <a:solidFill>
                  <a:schemeClr val="bg1">
                    <a:lumMod val="75000"/>
                  </a:schemeClr>
                </a:solidFill>
                <a:latin typeface="Arial" charset="0"/>
              </a:rPr>
              <a:t>www.PosterPresentations.com</a:t>
            </a:r>
          </a:p>
        </p:txBody>
      </p:sp>
      <p:sp>
        <p:nvSpPr>
          <p:cNvPr id="6" name="Rectangle 5"/>
          <p:cNvSpPr/>
          <p:nvPr userDrawn="1"/>
        </p:nvSpPr>
        <p:spPr>
          <a:xfrm>
            <a:off x="0" y="-55065"/>
            <a:ext cx="43891200" cy="1042617"/>
          </a:xfrm>
          <a:prstGeom prst="rect">
            <a:avLst/>
          </a:prstGeom>
          <a:gradFill flip="none" rotWithShape="1">
            <a:gsLst>
              <a:gs pos="0">
                <a:schemeClr val="accent1">
                  <a:tint val="66000"/>
                  <a:satMod val="160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userDrawn="1"/>
        </p:nvSpPr>
        <p:spPr>
          <a:xfrm>
            <a:off x="6096" y="4742487"/>
            <a:ext cx="43891200" cy="274521"/>
          </a:xfrm>
          <a:prstGeom prst="rect">
            <a:avLst/>
          </a:prstGeom>
          <a:gradFill>
            <a:gsLst>
              <a:gs pos="100000">
                <a:srgbClr val="DAE9F6"/>
              </a:gs>
              <a:gs pos="0">
                <a:schemeClr val="accent1">
                  <a:tint val="66000"/>
                  <a:satMod val="160000"/>
                </a:schemeClr>
              </a:gs>
              <a:gs pos="51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0" name="Table 59">
            <a:extLst>
              <a:ext uri="{FF2B5EF4-FFF2-40B4-BE49-F238E27FC236}">
                <a16:creationId xmlns:a16="http://schemas.microsoft.com/office/drawing/2014/main" id="{B7B168FD-0A5A-5F40-9FCF-B40091915A23}"/>
              </a:ext>
            </a:extLst>
          </p:cNvPr>
          <p:cNvGraphicFramePr>
            <a:graphicFrameLocks noGrp="1"/>
          </p:cNvGraphicFramePr>
          <p:nvPr userDrawn="1">
            <p:extLst>
              <p:ext uri="{D42A27DB-BD31-4B8C-83A1-F6EECF244321}">
                <p14:modId xmlns:p14="http://schemas.microsoft.com/office/powerpoint/2010/main" val="2677946538"/>
              </p:ext>
            </p:extLst>
          </p:nvPr>
        </p:nvGraphicFramePr>
        <p:xfrm>
          <a:off x="-10611120" y="14098"/>
          <a:ext cx="9776869" cy="32679220"/>
        </p:xfrm>
        <a:graphic>
          <a:graphicData uri="http://schemas.openxmlformats.org/drawingml/2006/table">
            <a:tbl>
              <a:tblPr firstRow="1" bandRow="1">
                <a:tableStyleId>{5C22544A-7EE6-4342-B048-85BDC9FD1C3A}</a:tableStyleId>
              </a:tblPr>
              <a:tblGrid>
                <a:gridCol w="4192245">
                  <a:extLst>
                    <a:ext uri="{9D8B030D-6E8A-4147-A177-3AD203B41FA5}">
                      <a16:colId xmlns:a16="http://schemas.microsoft.com/office/drawing/2014/main" val="20000"/>
                    </a:ext>
                  </a:extLst>
                </a:gridCol>
                <a:gridCol w="5584624">
                  <a:extLst>
                    <a:ext uri="{9D8B030D-6E8A-4147-A177-3AD203B41FA5}">
                      <a16:colId xmlns:a16="http://schemas.microsoft.com/office/drawing/2014/main" val="20001"/>
                    </a:ext>
                  </a:extLst>
                </a:gridCol>
              </a:tblGrid>
              <a:tr h="1329113">
                <a:tc gridSpan="2">
                  <a:txBody>
                    <a:bodyPr/>
                    <a:lstStyle/>
                    <a:p>
                      <a:pPr marL="0" marR="0" indent="0" algn="ctr" defTabSz="4388900" rtl="0" eaLnBrk="1" fontAlgn="auto" latinLnBrk="0" hangingPunct="1">
                        <a:lnSpc>
                          <a:spcPct val="100000"/>
                        </a:lnSpc>
                        <a:spcBef>
                          <a:spcPts val="0"/>
                        </a:spcBef>
                        <a:spcAft>
                          <a:spcPts val="0"/>
                        </a:spcAft>
                        <a:buClrTx/>
                        <a:buSzTx/>
                        <a:buFontTx/>
                        <a:buNone/>
                        <a:tabLst/>
                        <a:defRPr/>
                      </a:pPr>
                      <a:r>
                        <a:rPr lang="en-US" sz="3600" b="0" spc="600" dirty="0">
                          <a:solidFill>
                            <a:srgbClr val="1F3A4E"/>
                          </a:solidFill>
                          <a:latin typeface="Arial Black" panose="020B0A04020102020204" pitchFamily="34" charset="0"/>
                        </a:rPr>
                        <a:t>QUICK START GUIDE</a:t>
                      </a:r>
                      <a:br>
                        <a:rPr lang="en-US" sz="3600" b="0" spc="600" dirty="0">
                          <a:solidFill>
                            <a:srgbClr val="1F3A4E"/>
                          </a:solidFill>
                          <a:latin typeface="Arial Black" panose="020B0A04020102020204" pitchFamily="34" charset="0"/>
                        </a:rPr>
                      </a:br>
                      <a:r>
                        <a:rPr lang="en-US" sz="2800" b="1" spc="0" dirty="0">
                          <a:solidFill>
                            <a:srgbClr val="FF0000"/>
                          </a:solidFill>
                          <a:latin typeface="Trebuchet MS" pitchFamily="34" charset="0"/>
                        </a:rPr>
                        <a:t>(THIS SIDEBAR WILL NOT PRINT)</a:t>
                      </a:r>
                      <a:endParaRPr lang="en-US" sz="3600" b="1" spc="600" dirty="0">
                        <a:solidFill>
                          <a:schemeClr val="bg1"/>
                        </a:solidFill>
                        <a:latin typeface="Trebuchet MS" pitchFamily="34" charset="0"/>
                      </a:endParaRPr>
                    </a:p>
                  </a:txBody>
                  <a:tcPr marL="182880" marT="137160">
                    <a:solidFill>
                      <a:srgbClr val="FFC000"/>
                    </a:solidFill>
                  </a:tcPr>
                </a:tc>
                <a:tc hMerge="1">
                  <a:txBody>
                    <a:bodyPr/>
                    <a:lstStyle/>
                    <a:p>
                      <a:endParaRPr lang="en-US" dirty="0"/>
                    </a:p>
                  </a:txBody>
                  <a:tcPr/>
                </a:tc>
                <a:extLst>
                  <a:ext uri="{0D108BD9-81ED-4DB2-BD59-A6C34878D82A}">
                    <a16:rowId xmlns:a16="http://schemas.microsoft.com/office/drawing/2014/main" val="10000"/>
                  </a:ext>
                </a:extLst>
              </a:tr>
              <a:tr h="4206624">
                <a:tc gridSpan="2">
                  <a:txBody>
                    <a:bodyPr/>
                    <a:lstStyle/>
                    <a:p>
                      <a:pPr defTabSz="3765639"/>
                      <a:r>
                        <a:rPr lang="en-US" sz="2000" i="0" dirty="0">
                          <a:solidFill>
                            <a:srgbClr val="D9D9D9"/>
                          </a:solidFill>
                          <a:latin typeface="Arial"/>
                          <a:cs typeface="Arial"/>
                        </a:rPr>
                        <a:t>This PowerPoint template produces a </a:t>
                      </a:r>
                      <a:r>
                        <a:rPr lang="en-US" sz="2000" i="0" dirty="0">
                          <a:solidFill>
                            <a:srgbClr val="FFC000"/>
                          </a:solidFill>
                          <a:latin typeface="Arial"/>
                          <a:cs typeface="Arial"/>
                        </a:rPr>
                        <a:t>36"x48" </a:t>
                      </a:r>
                      <a:r>
                        <a:rPr lang="en-US" sz="2000" i="0" dirty="0">
                          <a:solidFill>
                            <a:srgbClr val="D9D9D9"/>
                          </a:solidFill>
                          <a:latin typeface="Arial"/>
                          <a:cs typeface="Arial"/>
                        </a:rPr>
                        <a:t>presentation poster. You can use it to create your research poster by placing your title, subtitle, text, tables, charts and photos. </a:t>
                      </a:r>
                    </a:p>
                    <a:p>
                      <a:pPr defTabSz="3765639"/>
                      <a:endParaRPr lang="en-US" sz="2000" i="0" dirty="0">
                        <a:solidFill>
                          <a:srgbClr val="D9D9D9"/>
                        </a:solidFill>
                        <a:latin typeface="Arial"/>
                        <a:cs typeface="Arial"/>
                      </a:endParaRPr>
                    </a:p>
                    <a:p>
                      <a:pPr defTabSz="3765639"/>
                      <a:r>
                        <a:rPr lang="en-US" sz="2000" i="0" dirty="0">
                          <a:solidFill>
                            <a:srgbClr val="D9D9D9"/>
                          </a:solidFill>
                          <a:latin typeface="Arial"/>
                          <a:cs typeface="Arial"/>
                        </a:rPr>
                        <a:t>We provide a series of online tutorials that will guide you through the poster design process and answer your poster production questions. For complete template tutorials, go online to </a:t>
                      </a:r>
                      <a:r>
                        <a:rPr lang="en-US" sz="2000" i="0" dirty="0" err="1">
                          <a:solidFill>
                            <a:srgbClr val="FFC000"/>
                          </a:solidFill>
                          <a:latin typeface="Arial"/>
                          <a:cs typeface="Arial"/>
                        </a:rPr>
                        <a:t>PosterPresentations.com</a:t>
                      </a:r>
                      <a:r>
                        <a:rPr lang="en-US" sz="2000" i="0" dirty="0">
                          <a:solidFill>
                            <a:srgbClr val="D9D9D9"/>
                          </a:solidFill>
                          <a:latin typeface="Arial"/>
                          <a:cs typeface="Arial"/>
                        </a:rPr>
                        <a:t> and click on the  </a:t>
                      </a:r>
                      <a:r>
                        <a:rPr lang="en-US" sz="2000" i="0" dirty="0">
                          <a:solidFill>
                            <a:srgbClr val="FFC000"/>
                          </a:solidFill>
                          <a:latin typeface="Arial"/>
                          <a:cs typeface="Arial"/>
                        </a:rPr>
                        <a:t>HELP DESK</a:t>
                      </a:r>
                      <a:r>
                        <a:rPr lang="en-US" sz="2000" i="0" baseline="0" dirty="0">
                          <a:solidFill>
                            <a:srgbClr val="D9D9D9"/>
                          </a:solidFill>
                          <a:latin typeface="Arial"/>
                          <a:cs typeface="Arial"/>
                        </a:rPr>
                        <a:t> </a:t>
                      </a:r>
                      <a:r>
                        <a:rPr lang="en-US" sz="2000" i="0" dirty="0">
                          <a:solidFill>
                            <a:srgbClr val="D9D9D9"/>
                          </a:solidFill>
                          <a:latin typeface="Arial"/>
                          <a:cs typeface="Arial"/>
                        </a:rPr>
                        <a:t>tab.</a:t>
                      </a:r>
                    </a:p>
                    <a:p>
                      <a:pPr defTabSz="3765639"/>
                      <a:endParaRPr lang="en-US" sz="2000" i="0" dirty="0">
                        <a:solidFill>
                          <a:srgbClr val="D9D9D9"/>
                        </a:solidFill>
                        <a:latin typeface="Arial"/>
                        <a:cs typeface="Arial"/>
                      </a:endParaRPr>
                    </a:p>
                    <a:p>
                      <a:pPr defTabSz="3765639"/>
                      <a:r>
                        <a:rPr lang="en-US" sz="2000" i="0" dirty="0">
                          <a:solidFill>
                            <a:srgbClr val="D9D9D9"/>
                          </a:solidFill>
                          <a:latin typeface="Arial"/>
                          <a:cs typeface="Arial"/>
                        </a:rPr>
                        <a:t>To print your poster using our same-day professional printing service, go online to </a:t>
                      </a:r>
                      <a:r>
                        <a:rPr lang="en-US" sz="2000" i="0" dirty="0" err="1">
                          <a:solidFill>
                            <a:srgbClr val="FFC000"/>
                          </a:solidFill>
                          <a:latin typeface="Arial"/>
                          <a:cs typeface="Arial"/>
                        </a:rPr>
                        <a:t>PosterPresentations.com</a:t>
                      </a:r>
                      <a:r>
                        <a:rPr lang="en-US" sz="2000" i="0" dirty="0">
                          <a:solidFill>
                            <a:srgbClr val="D9D9D9"/>
                          </a:solidFill>
                          <a:latin typeface="Arial"/>
                          <a:cs typeface="Arial"/>
                        </a:rPr>
                        <a:t> and click on "</a:t>
                      </a:r>
                      <a:r>
                        <a:rPr lang="en-US" sz="2000" i="0" dirty="0">
                          <a:solidFill>
                            <a:srgbClr val="FFC000"/>
                          </a:solidFill>
                          <a:latin typeface="Arial"/>
                          <a:cs typeface="Arial"/>
                        </a:rPr>
                        <a:t>Order your poster</a:t>
                      </a:r>
                      <a:r>
                        <a:rPr lang="en-US" sz="2000" i="0" dirty="0">
                          <a:solidFill>
                            <a:srgbClr val="D9D9D9"/>
                          </a:solidFill>
                          <a:latin typeface="Arial"/>
                          <a:cs typeface="Arial"/>
                        </a:rPr>
                        <a:t>".</a:t>
                      </a:r>
                      <a:endParaRPr lang="en-US" sz="2000" b="1" dirty="0">
                        <a:solidFill>
                          <a:srgbClr val="D9D9D9"/>
                        </a:solidFill>
                        <a:latin typeface="Arial"/>
                        <a:cs typeface="Arial"/>
                      </a:endParaRPr>
                    </a:p>
                  </a:txBody>
                  <a:tcPr marL="182880" marT="137160">
                    <a:solidFill>
                      <a:srgbClr val="010101"/>
                    </a:solidFill>
                  </a:tcPr>
                </a:tc>
                <a:tc hMerge="1">
                  <a:txBody>
                    <a:bodyPr/>
                    <a:lstStyle/>
                    <a:p>
                      <a:pPr marL="0" indent="0" algn="l" defTabSz="114300"/>
                      <a:endParaRPr lang="en-US" sz="2400" b="0" baseline="0" dirty="0">
                        <a:solidFill>
                          <a:srgbClr val="FFC000"/>
                        </a:solidFill>
                        <a:latin typeface="Arial" panose="020B0604020202020204" pitchFamily="34" charset="0"/>
                        <a:cs typeface="Arial" panose="020B0604020202020204" pitchFamily="34" charset="0"/>
                      </a:endParaRPr>
                    </a:p>
                  </a:txBody>
                  <a:tcPr>
                    <a:solidFill>
                      <a:schemeClr val="tx1">
                        <a:lumMod val="95000"/>
                        <a:lumOff val="5000"/>
                      </a:schemeClr>
                    </a:solidFill>
                  </a:tcPr>
                </a:tc>
                <a:extLst>
                  <a:ext uri="{0D108BD9-81ED-4DB2-BD59-A6C34878D82A}">
                    <a16:rowId xmlns:a16="http://schemas.microsoft.com/office/drawing/2014/main" val="677555919"/>
                  </a:ext>
                </a:extLst>
              </a:tr>
              <a:tr h="4572417">
                <a:tc>
                  <a:txBody>
                    <a:bodyPr/>
                    <a:lstStyle/>
                    <a:p>
                      <a:pPr algn="ctr"/>
                      <a:endParaRPr lang="en-US" sz="2000" dirty="0">
                        <a:solidFill>
                          <a:srgbClr val="1F3A4E"/>
                        </a:solidFill>
                      </a:endParaRPr>
                    </a:p>
                    <a:p>
                      <a:pPr algn="ctr"/>
                      <a:endParaRPr lang="en-US" sz="2000" dirty="0">
                        <a:solidFill>
                          <a:srgbClr val="1F3A4E"/>
                        </a:solidFill>
                      </a:endParaRPr>
                    </a:p>
                    <a:p>
                      <a:pPr algn="ctr"/>
                      <a:r>
                        <a:rPr lang="en-US" sz="2000" dirty="0">
                          <a:solidFill>
                            <a:schemeClr val="bg1"/>
                          </a:solidFill>
                          <a:latin typeface="Arial" panose="020B0604020202020204" pitchFamily="34" charset="0"/>
                          <a:cs typeface="Arial" panose="020B0604020202020204" pitchFamily="34" charset="0"/>
                        </a:rPr>
                        <a:t>This is a template for a </a:t>
                      </a:r>
                    </a:p>
                    <a:p>
                      <a:pPr algn="ctr"/>
                      <a:r>
                        <a:rPr lang="en-US" sz="2000" dirty="0">
                          <a:solidFill>
                            <a:schemeClr val="bg1"/>
                          </a:solidFill>
                          <a:latin typeface="Arial" panose="020B0604020202020204" pitchFamily="34" charset="0"/>
                          <a:cs typeface="Arial" panose="020B0604020202020204" pitchFamily="34" charset="0"/>
                        </a:rPr>
                        <a:t>presentation poster</a:t>
                      </a:r>
                      <a:br>
                        <a:rPr lang="en-US" sz="2000" dirty="0">
                          <a:solidFill>
                            <a:schemeClr val="bg1"/>
                          </a:solidFill>
                          <a:latin typeface="Arial" panose="020B0604020202020204" pitchFamily="34" charset="0"/>
                          <a:cs typeface="Arial" panose="020B0604020202020204" pitchFamily="34" charset="0"/>
                        </a:rPr>
                      </a:br>
                      <a:r>
                        <a:rPr lang="en-US" sz="3600" b="1" dirty="0">
                          <a:solidFill>
                            <a:srgbClr val="FFC000"/>
                          </a:solidFill>
                          <a:latin typeface="Arial" panose="020B0604020202020204" pitchFamily="34" charset="0"/>
                          <a:cs typeface="Arial" panose="020B0604020202020204" pitchFamily="34" charset="0"/>
                        </a:rPr>
                        <a:t>36 inches tall</a:t>
                      </a:r>
                      <a:br>
                        <a:rPr lang="en-US" sz="3600" b="1" dirty="0">
                          <a:solidFill>
                            <a:srgbClr val="FFC000"/>
                          </a:solidFill>
                          <a:latin typeface="Arial" panose="020B0604020202020204" pitchFamily="34" charset="0"/>
                          <a:cs typeface="Arial" panose="020B0604020202020204" pitchFamily="34" charset="0"/>
                        </a:rPr>
                      </a:br>
                      <a:r>
                        <a:rPr lang="en-US" sz="3600" b="1" dirty="0">
                          <a:solidFill>
                            <a:srgbClr val="FFC000"/>
                          </a:solidFill>
                          <a:latin typeface="Arial" panose="020B0604020202020204" pitchFamily="34" charset="0"/>
                          <a:cs typeface="Arial" panose="020B0604020202020204" pitchFamily="34" charset="0"/>
                        </a:rPr>
                        <a:t>by</a:t>
                      </a:r>
                      <a:br>
                        <a:rPr lang="en-US" sz="3600" b="1" dirty="0">
                          <a:solidFill>
                            <a:srgbClr val="FFC000"/>
                          </a:solidFill>
                          <a:latin typeface="Arial" panose="020B0604020202020204" pitchFamily="34" charset="0"/>
                          <a:cs typeface="Arial" panose="020B0604020202020204" pitchFamily="34" charset="0"/>
                        </a:rPr>
                      </a:br>
                      <a:r>
                        <a:rPr lang="en-US" sz="3600" b="1" dirty="0">
                          <a:solidFill>
                            <a:srgbClr val="FFC000"/>
                          </a:solidFill>
                          <a:latin typeface="Arial" panose="020B0604020202020204" pitchFamily="34" charset="0"/>
                          <a:cs typeface="Arial" panose="020B0604020202020204" pitchFamily="34" charset="0"/>
                        </a:rPr>
                        <a:t>48 inches wide</a:t>
                      </a:r>
                      <a:br>
                        <a:rPr lang="en-US" sz="2000" dirty="0">
                          <a:solidFill>
                            <a:schemeClr val="bg1"/>
                          </a:solidFill>
                          <a:latin typeface="Arial" panose="020B0604020202020204" pitchFamily="34" charset="0"/>
                          <a:cs typeface="Arial" panose="020B0604020202020204" pitchFamily="34" charset="0"/>
                        </a:rPr>
                      </a:br>
                      <a:endParaRPr lang="en-US" sz="2000" dirty="0">
                        <a:solidFill>
                          <a:srgbClr val="1F3A4E"/>
                        </a:solidFill>
                      </a:endParaRPr>
                    </a:p>
                  </a:txBody>
                  <a:tcPr>
                    <a:solidFill>
                      <a:srgbClr val="010101"/>
                    </a:solidFill>
                  </a:tcPr>
                </a:tc>
                <a:tc>
                  <a:txBody>
                    <a:bodyPr/>
                    <a:lstStyle/>
                    <a:p>
                      <a:pPr marL="0" marR="0" indent="0" algn="l" defTabSz="4388900" rtl="0" eaLnBrk="1" fontAlgn="auto" latinLnBrk="0" hangingPunct="1">
                        <a:lnSpc>
                          <a:spcPct val="100000"/>
                        </a:lnSpc>
                        <a:spcBef>
                          <a:spcPts val="0"/>
                        </a:spcBef>
                        <a:spcAft>
                          <a:spcPts val="0"/>
                        </a:spcAft>
                        <a:buClrTx/>
                        <a:buSzTx/>
                        <a:buFontTx/>
                        <a:buNone/>
                        <a:tabLst/>
                        <a:defRPr/>
                      </a:pPr>
                      <a:r>
                        <a:rPr lang="en-US" sz="2400" b="1" baseline="0" dirty="0">
                          <a:solidFill>
                            <a:srgbClr val="FFC000"/>
                          </a:solidFill>
                          <a:latin typeface="Arial" panose="020B0604020202020204" pitchFamily="34" charset="0"/>
                          <a:cs typeface="Arial" panose="020B0604020202020204" pitchFamily="34" charset="0"/>
                        </a:rPr>
                        <a:t>Important: Check the template size</a:t>
                      </a:r>
                      <a:br>
                        <a:rPr lang="en-US" sz="2000" b="0" baseline="0" dirty="0">
                          <a:solidFill>
                            <a:srgbClr val="FFC000"/>
                          </a:solidFill>
                          <a:latin typeface="Arial" panose="020B0604020202020204" pitchFamily="34" charset="0"/>
                          <a:cs typeface="Arial" panose="020B0604020202020204" pitchFamily="34" charset="0"/>
                        </a:rPr>
                      </a:br>
                      <a:r>
                        <a:rPr lang="en-US" sz="2000" b="0" baseline="0" dirty="0">
                          <a:solidFill>
                            <a:srgbClr val="D9D9D9"/>
                          </a:solidFill>
                          <a:latin typeface="Arial" panose="020B0604020202020204" pitchFamily="34" charset="0"/>
                          <a:cs typeface="Arial" panose="020B0604020202020204" pitchFamily="34" charset="0"/>
                        </a:rPr>
                        <a:t>Before you start working on your poster and to avoid printing problems check that you have downloaded and that you are using the correct size template for your poster presentation.</a:t>
                      </a:r>
                      <a:br>
                        <a:rPr lang="en-US" sz="2000" b="0" baseline="0" dirty="0">
                          <a:solidFill>
                            <a:srgbClr val="D9D9D9"/>
                          </a:solidFill>
                          <a:latin typeface="Arial" panose="020B0604020202020204" pitchFamily="34" charset="0"/>
                          <a:cs typeface="Arial" panose="020B0604020202020204" pitchFamily="34" charset="0"/>
                        </a:rPr>
                      </a:br>
                      <a:r>
                        <a:rPr lang="en-US" sz="2000" b="0" baseline="0" dirty="0">
                          <a:solidFill>
                            <a:srgbClr val="D9D9D9"/>
                          </a:solidFill>
                          <a:latin typeface="Arial" panose="020B0604020202020204" pitchFamily="34" charset="0"/>
                          <a:cs typeface="Arial" panose="020B0604020202020204" pitchFamily="34" charset="0"/>
                        </a:rPr>
                        <a:t>This template can also be printed at the following sizes without distortion and without any additional formatting:</a:t>
                      </a:r>
                      <a:br>
                        <a:rPr lang="en-US" sz="2000" b="0" baseline="0" dirty="0">
                          <a:solidFill>
                            <a:srgbClr val="D9D9D9"/>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30 tall x 40 wide</a:t>
                      </a:r>
                      <a:br>
                        <a:rPr lang="en-US" sz="2000" b="0" baseline="0" dirty="0">
                          <a:solidFill>
                            <a:srgbClr val="FFC000"/>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42 tall x 56 wide</a:t>
                      </a:r>
                      <a:br>
                        <a:rPr lang="en-US" sz="2000" b="0" baseline="0" dirty="0">
                          <a:solidFill>
                            <a:srgbClr val="FFC000"/>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48 tall x 64 wide</a:t>
                      </a:r>
                    </a:p>
                  </a:txBody>
                  <a:tcPr marL="182880" marT="137160">
                    <a:solidFill>
                      <a:srgbClr val="010101"/>
                    </a:solidFill>
                  </a:tcPr>
                </a:tc>
                <a:extLst>
                  <a:ext uri="{0D108BD9-81ED-4DB2-BD59-A6C34878D82A}">
                    <a16:rowId xmlns:a16="http://schemas.microsoft.com/office/drawing/2014/main" val="10008"/>
                  </a:ext>
                </a:extLst>
              </a:tr>
              <a:tr h="4288692">
                <a:tc>
                  <a:txBody>
                    <a:bodyPr/>
                    <a:lstStyle/>
                    <a:p>
                      <a:endParaRPr lang="en-US" sz="2000" dirty="0">
                        <a:solidFill>
                          <a:srgbClr val="1F3A4E"/>
                        </a:solidFill>
                      </a:endParaRPr>
                    </a:p>
                  </a:txBody>
                  <a:tcPr>
                    <a:blipFill rotWithShape="1">
                      <a:blip r:embed="rId5"/>
                      <a:stretch>
                        <a:fillRect/>
                      </a:stretch>
                    </a:blipFill>
                  </a:tcPr>
                </a:tc>
                <a:tc>
                  <a:txBody>
                    <a:bodyPr/>
                    <a:lstStyle/>
                    <a:p>
                      <a:pPr algn="l"/>
                      <a:r>
                        <a:rPr lang="en-US" sz="2400" b="1" baseline="0" dirty="0">
                          <a:solidFill>
                            <a:srgbClr val="FFC000"/>
                          </a:solidFill>
                          <a:latin typeface="Arial" panose="020B0604020202020204" pitchFamily="34" charset="0"/>
                          <a:cs typeface="Arial" panose="020B0604020202020204" pitchFamily="34" charset="0"/>
                        </a:rPr>
                        <a:t>How to </a:t>
                      </a:r>
                      <a:r>
                        <a:rPr lang="en-US" sz="4000" b="1" baseline="0" dirty="0">
                          <a:solidFill>
                            <a:srgbClr val="FFC000"/>
                          </a:solidFill>
                          <a:latin typeface="Arial" panose="020B0604020202020204" pitchFamily="34" charset="0"/>
                          <a:cs typeface="Arial" panose="020B0604020202020204" pitchFamily="34" charset="0"/>
                        </a:rPr>
                        <a:t>Zoom in </a:t>
                      </a:r>
                      <a:r>
                        <a:rPr lang="en-US" sz="2400" b="1" baseline="0" dirty="0">
                          <a:solidFill>
                            <a:srgbClr val="FFC000"/>
                          </a:solidFill>
                          <a:latin typeface="Arial" panose="020B0604020202020204" pitchFamily="34" charset="0"/>
                          <a:cs typeface="Arial" panose="020B0604020202020204" pitchFamily="34" charset="0"/>
                        </a:rPr>
                        <a:t>and </a:t>
                      </a:r>
                      <a:r>
                        <a:rPr lang="en-US" sz="1800" b="1" baseline="0" dirty="0">
                          <a:solidFill>
                            <a:srgbClr val="FFC000"/>
                          </a:solidFill>
                          <a:latin typeface="Arial" panose="020B0604020202020204" pitchFamily="34" charset="0"/>
                          <a:cs typeface="Arial" panose="020B0604020202020204" pitchFamily="34" charset="0"/>
                        </a:rPr>
                        <a:t>out</a:t>
                      </a:r>
                      <a:endParaRPr lang="en-US" sz="2400" b="1" baseline="0" dirty="0">
                        <a:solidFill>
                          <a:srgbClr val="FFC000"/>
                        </a:solidFill>
                        <a:latin typeface="Arial" panose="020B0604020202020204" pitchFamily="34" charset="0"/>
                        <a:cs typeface="Arial" panose="020B0604020202020204" pitchFamily="34" charset="0"/>
                      </a:endParaRPr>
                    </a:p>
                    <a:p>
                      <a:pPr algn="l"/>
                      <a:r>
                        <a:rPr lang="en-US" sz="2000" b="0" baseline="0" dirty="0">
                          <a:solidFill>
                            <a:srgbClr val="D9D9D9"/>
                          </a:solidFill>
                          <a:latin typeface="Arial" panose="020B0604020202020204" pitchFamily="34" charset="0"/>
                          <a:cs typeface="Arial" panose="020B0604020202020204" pitchFamily="34" charset="0"/>
                        </a:rPr>
                        <a:t>Use the PowerPoint zoom tool to adjust the screen magnification to view comfortably. PowerPoint provides 2 ways to zoom: </a:t>
                      </a:r>
                      <a:br>
                        <a:rPr lang="en-US" sz="2000" b="0" baseline="0" dirty="0">
                          <a:solidFill>
                            <a:srgbClr val="D9D9D9"/>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1. </a:t>
                      </a:r>
                      <a:r>
                        <a:rPr lang="en-US" sz="2000" b="0" baseline="0" dirty="0">
                          <a:solidFill>
                            <a:srgbClr val="D9D9D9"/>
                          </a:solidFill>
                          <a:latin typeface="Arial" panose="020B0604020202020204" pitchFamily="34" charset="0"/>
                          <a:cs typeface="Arial" panose="020B0604020202020204" pitchFamily="34" charset="0"/>
                        </a:rPr>
                        <a:t>On the top menu bar click on the VIEW tab and then click on ZOOM. Choose the zoom percentage that works best for you. </a:t>
                      </a:r>
                      <a:br>
                        <a:rPr lang="en-US" sz="2000" b="0" baseline="0" dirty="0">
                          <a:solidFill>
                            <a:srgbClr val="D9D9D9"/>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2. </a:t>
                      </a:r>
                      <a:r>
                        <a:rPr lang="en-US" sz="2000" b="0" baseline="0" dirty="0">
                          <a:solidFill>
                            <a:srgbClr val="D9D9D9"/>
                          </a:solidFill>
                          <a:latin typeface="Arial" panose="020B0604020202020204" pitchFamily="34" charset="0"/>
                          <a:cs typeface="Arial" panose="020B0604020202020204" pitchFamily="34" charset="0"/>
                        </a:rPr>
                        <a:t>For better zoom flexibility, use the zoom slider at the bottom right of the window.</a:t>
                      </a:r>
                    </a:p>
                  </a:txBody>
                  <a:tcPr marL="182880" marT="137160">
                    <a:solidFill>
                      <a:srgbClr val="010101"/>
                    </a:solidFill>
                  </a:tcPr>
                </a:tc>
                <a:extLst>
                  <a:ext uri="{0D108BD9-81ED-4DB2-BD59-A6C34878D82A}">
                    <a16:rowId xmlns:a16="http://schemas.microsoft.com/office/drawing/2014/main" val="10001"/>
                  </a:ext>
                </a:extLst>
              </a:tr>
              <a:tr h="1800526">
                <a:tc gridSpan="2">
                  <a:txBody>
                    <a:bodyPr/>
                    <a:lstStyle/>
                    <a:p>
                      <a:pPr marL="0" marR="0" lvl="0" indent="0" algn="l" defTabSz="4388900" rtl="0" eaLnBrk="1" fontAlgn="auto" latinLnBrk="0" hangingPunct="1">
                        <a:lnSpc>
                          <a:spcPct val="100000"/>
                        </a:lnSpc>
                        <a:spcBef>
                          <a:spcPts val="0"/>
                        </a:spcBef>
                        <a:spcAft>
                          <a:spcPts val="0"/>
                        </a:spcAft>
                        <a:buClrTx/>
                        <a:buSzTx/>
                        <a:buFontTx/>
                        <a:buNone/>
                        <a:tabLst/>
                        <a:defRPr/>
                      </a:pPr>
                      <a:r>
                        <a:rPr lang="en-US" sz="2400" b="1" baseline="0" dirty="0">
                          <a:solidFill>
                            <a:srgbClr val="FFC000"/>
                          </a:solidFill>
                          <a:latin typeface="Arial" panose="020B0604020202020204" pitchFamily="34" charset="0"/>
                          <a:cs typeface="Arial" panose="020B0604020202020204" pitchFamily="34" charset="0"/>
                        </a:rPr>
                        <a:t>Ruler and Guides</a:t>
                      </a:r>
                      <a:br>
                        <a:rPr lang="en-US" sz="2000" b="0" baseline="0" dirty="0">
                          <a:solidFill>
                            <a:srgbClr val="FFC000"/>
                          </a:solidFill>
                          <a:latin typeface="Arial" panose="020B0604020202020204" pitchFamily="34" charset="0"/>
                          <a:cs typeface="Arial" panose="020B0604020202020204" pitchFamily="34" charset="0"/>
                        </a:rPr>
                      </a:br>
                      <a:r>
                        <a:rPr lang="en-US" sz="2000" b="0" baseline="0" dirty="0">
                          <a:solidFill>
                            <a:srgbClr val="D9D9D9"/>
                          </a:solidFill>
                          <a:latin typeface="Arial" panose="020B0604020202020204" pitchFamily="34" charset="0"/>
                          <a:cs typeface="Arial" panose="020B0604020202020204" pitchFamily="34" charset="0"/>
                        </a:rPr>
                        <a:t>The dotted lines on his poster template are guides.  The horizontal and vertical guides will help you align your poster elements accurately. Text boxes and other elements will ”snap” to the guides and stay within the boundaries of the columns. To hide the guides go to VIEW and uncheck the Guides box.</a:t>
                      </a:r>
                    </a:p>
                  </a:txBody>
                  <a:tcPr>
                    <a:solidFill>
                      <a:srgbClr val="010101"/>
                    </a:solidFill>
                  </a:tcPr>
                </a:tc>
                <a:tc hMerge="1">
                  <a:txBody>
                    <a:bodyPr/>
                    <a:lstStyle/>
                    <a:p>
                      <a:endParaRPr lang="en-US" sz="2400" b="0" baseline="0" dirty="0">
                        <a:solidFill>
                          <a:schemeClr val="bg1"/>
                        </a:solidFill>
                        <a:latin typeface="Arial" panose="020B0604020202020204" pitchFamily="34" charset="0"/>
                        <a:cs typeface="Arial" panose="020B0604020202020204" pitchFamily="34" charset="0"/>
                      </a:endParaRPr>
                    </a:p>
                  </a:txBody>
                  <a:tcPr marL="182880" marT="137160">
                    <a:solidFill>
                      <a:schemeClr val="tx1">
                        <a:lumMod val="95000"/>
                        <a:lumOff val="5000"/>
                      </a:schemeClr>
                    </a:solidFill>
                  </a:tcPr>
                </a:tc>
                <a:extLst>
                  <a:ext uri="{0D108BD9-81ED-4DB2-BD59-A6C34878D82A}">
                    <a16:rowId xmlns:a16="http://schemas.microsoft.com/office/drawing/2014/main" val="10002"/>
                  </a:ext>
                </a:extLst>
              </a:tr>
              <a:tr h="3824339">
                <a:tc>
                  <a:txBody>
                    <a:bodyPr/>
                    <a:lstStyle/>
                    <a:p>
                      <a:endParaRPr lang="en-US" sz="2000" dirty="0">
                        <a:solidFill>
                          <a:srgbClr val="1F3A4E"/>
                        </a:solidFill>
                      </a:endParaRPr>
                    </a:p>
                  </a:txBody>
                  <a:tcPr>
                    <a:blipFill rotWithShape="1">
                      <a:blip r:embed="rId6"/>
                      <a:stretch>
                        <a:fillRect/>
                      </a:stretch>
                    </a:blipFill>
                  </a:tcPr>
                </a:tc>
                <a:tc>
                  <a:txBody>
                    <a:bodyPr/>
                    <a:lstStyle/>
                    <a:p>
                      <a:pPr marL="0" lvl="1" indent="0" algn="l" defTabSz="114300"/>
                      <a:r>
                        <a:rPr lang="en-US" sz="2400" b="1" baseline="0" dirty="0">
                          <a:solidFill>
                            <a:srgbClr val="FFC000"/>
                          </a:solidFill>
                          <a:latin typeface="Arial" panose="020B0604020202020204" pitchFamily="34" charset="0"/>
                          <a:cs typeface="Arial" panose="020B0604020202020204" pitchFamily="34" charset="0"/>
                        </a:rPr>
                        <a:t>Headers and text containers</a:t>
                      </a:r>
                      <a:br>
                        <a:rPr lang="en-US" sz="2000" b="0" baseline="0" dirty="0">
                          <a:solidFill>
                            <a:schemeClr val="bg1"/>
                          </a:solidFill>
                          <a:latin typeface="Arial" panose="020B0604020202020204" pitchFamily="34" charset="0"/>
                          <a:cs typeface="Arial" panose="020B0604020202020204" pitchFamily="34" charset="0"/>
                        </a:rPr>
                      </a:br>
                      <a:r>
                        <a:rPr lang="en-US" sz="2000" b="0" baseline="0" dirty="0">
                          <a:solidFill>
                            <a:srgbClr val="D9D9D9"/>
                          </a:solidFill>
                          <a:latin typeface="Arial" panose="020B0604020202020204" pitchFamily="34" charset="0"/>
                          <a:cs typeface="Arial" panose="020B0604020202020204" pitchFamily="34" charset="0"/>
                        </a:rPr>
                        <a:t>Included in this template are commonly used section headers such as Abstract, Objectives, Methods, Results, etc. </a:t>
                      </a:r>
                      <a:br>
                        <a:rPr lang="en-US" sz="2000" b="0" baseline="0" dirty="0">
                          <a:solidFill>
                            <a:schemeClr val="bg1"/>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a:t>
                      </a:r>
                      <a:r>
                        <a:rPr lang="en-US" sz="2000" b="0" baseline="0" dirty="0">
                          <a:solidFill>
                            <a:schemeClr val="bg1"/>
                          </a:solidFill>
                          <a:latin typeface="Arial" panose="020B0604020202020204" pitchFamily="34" charset="0"/>
                          <a:cs typeface="Arial" panose="020B0604020202020204" pitchFamily="34" charset="0"/>
                        </a:rPr>
                        <a:t> </a:t>
                      </a:r>
                      <a:r>
                        <a:rPr lang="en-US" sz="2000" b="0" baseline="0" dirty="0">
                          <a:solidFill>
                            <a:srgbClr val="D9D9D9"/>
                          </a:solidFill>
                          <a:latin typeface="Arial" panose="020B0604020202020204" pitchFamily="34" charset="0"/>
                          <a:cs typeface="Arial" panose="020B0604020202020204" pitchFamily="34" charset="0"/>
                        </a:rPr>
                        <a:t>Click inside a section header to add its text. </a:t>
                      </a:r>
                      <a:br>
                        <a:rPr lang="en-US" sz="2000" b="0" baseline="0" dirty="0">
                          <a:solidFill>
                            <a:schemeClr val="bg1"/>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a:t>
                      </a:r>
                      <a:r>
                        <a:rPr lang="en-US" sz="2000" b="0" baseline="0" dirty="0">
                          <a:solidFill>
                            <a:schemeClr val="bg1"/>
                          </a:solidFill>
                          <a:latin typeface="Arial" panose="020B0604020202020204" pitchFamily="34" charset="0"/>
                          <a:cs typeface="Arial" panose="020B0604020202020204" pitchFamily="34" charset="0"/>
                        </a:rPr>
                        <a:t> </a:t>
                      </a:r>
                      <a:r>
                        <a:rPr lang="en-US" sz="2000" b="0" baseline="0" dirty="0">
                          <a:solidFill>
                            <a:srgbClr val="D9D9D9"/>
                          </a:solidFill>
                          <a:latin typeface="Arial" panose="020B0604020202020204" pitchFamily="34" charset="0"/>
                          <a:cs typeface="Arial" panose="020B0604020202020204" pitchFamily="34" charset="0"/>
                        </a:rPr>
                        <a:t>To add another header, click on edge of the section box so that it is outlined. Copy and paste it. </a:t>
                      </a:r>
                      <a:br>
                        <a:rPr lang="en-US" sz="2000" b="0" baseline="0" dirty="0">
                          <a:solidFill>
                            <a:schemeClr val="bg1"/>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a:t>
                      </a:r>
                      <a:r>
                        <a:rPr lang="en-US" sz="2000" b="0" baseline="0" dirty="0">
                          <a:solidFill>
                            <a:schemeClr val="bg1"/>
                          </a:solidFill>
                          <a:latin typeface="Arial" panose="020B0604020202020204" pitchFamily="34" charset="0"/>
                          <a:cs typeface="Arial" panose="020B0604020202020204" pitchFamily="34" charset="0"/>
                        </a:rPr>
                        <a:t> </a:t>
                      </a:r>
                      <a:r>
                        <a:rPr lang="en-US" sz="2000" b="0" baseline="0" dirty="0">
                          <a:solidFill>
                            <a:srgbClr val="D9D9D9"/>
                          </a:solidFill>
                          <a:latin typeface="Arial" panose="020B0604020202020204" pitchFamily="34" charset="0"/>
                          <a:cs typeface="Arial" panose="020B0604020202020204" pitchFamily="34" charset="0"/>
                        </a:rPr>
                        <a:t>To increase its size, click on the white circles and expand to the the desired size.</a:t>
                      </a:r>
                    </a:p>
                  </a:txBody>
                  <a:tcPr marL="182880" marT="137160">
                    <a:solidFill>
                      <a:srgbClr val="010101"/>
                    </a:solidFill>
                  </a:tcPr>
                </a:tc>
                <a:extLst>
                  <a:ext uri="{0D108BD9-81ED-4DB2-BD59-A6C34878D82A}">
                    <a16:rowId xmlns:a16="http://schemas.microsoft.com/office/drawing/2014/main" val="10003"/>
                  </a:ext>
                </a:extLst>
              </a:tr>
              <a:tr h="3519135">
                <a:tc gridSpan="2">
                  <a:txBody>
                    <a:bodyPr/>
                    <a:lstStyle/>
                    <a:p>
                      <a:r>
                        <a:rPr lang="en-US" sz="2400" b="1" dirty="0">
                          <a:solidFill>
                            <a:srgbClr val="FFC000"/>
                          </a:solidFill>
                          <a:latin typeface="Arial" panose="020B0604020202020204" pitchFamily="34" charset="0"/>
                          <a:cs typeface="Arial" panose="020B0604020202020204" pitchFamily="34" charset="0"/>
                        </a:rPr>
                        <a:t>Adding content to the poster</a:t>
                      </a:r>
                    </a:p>
                    <a:p>
                      <a:r>
                        <a:rPr lang="en-US" sz="2000" baseline="0" dirty="0">
                          <a:solidFill>
                            <a:srgbClr val="D9D9D9"/>
                          </a:solidFill>
                          <a:latin typeface="Arial" panose="020B0604020202020204" pitchFamily="34" charset="0"/>
                          <a:cs typeface="Arial" panose="020B0604020202020204" pitchFamily="34" charset="0"/>
                        </a:rPr>
                        <a:t>Start by adding your text to each section without spending too much time with formatting. Use the default font size even if your text extends beyond the bottom of the poster. Continue until you have added all your content including text, graphics, photos, etc. Once you finish adding your content you can go back and format your text as needed.</a:t>
                      </a:r>
                    </a:p>
                    <a:p>
                      <a:pPr marL="342900" indent="-342900">
                        <a:buFontTx/>
                        <a:buChar char="-"/>
                      </a:pPr>
                      <a:r>
                        <a:rPr lang="en-US" sz="2000" baseline="0" dirty="0">
                          <a:solidFill>
                            <a:srgbClr val="D9D9D9"/>
                          </a:solidFill>
                          <a:latin typeface="Arial" panose="020B0604020202020204" pitchFamily="34" charset="0"/>
                          <a:cs typeface="Arial" panose="020B0604020202020204" pitchFamily="34" charset="0"/>
                        </a:rPr>
                        <a:t>If you run out of room, try to reduce the size of your fonts and/or the size of your graphics. If there is a lot of empty space try to increase your font sizes and the size of your graphics. The font used for references can be smaller.</a:t>
                      </a:r>
                      <a:endParaRPr lang="en-US" sz="2000" dirty="0">
                        <a:solidFill>
                          <a:srgbClr val="D9D9D9"/>
                        </a:solidFill>
                        <a:latin typeface="Arial" panose="020B0604020202020204" pitchFamily="34" charset="0"/>
                        <a:cs typeface="Arial" panose="020B0604020202020204" pitchFamily="34" charset="0"/>
                      </a:endParaRPr>
                    </a:p>
                  </a:txBody>
                  <a:tcPr>
                    <a:solidFill>
                      <a:srgbClr val="010101"/>
                    </a:solidFill>
                  </a:tcPr>
                </a:tc>
                <a:tc hMerge="1">
                  <a:txBody>
                    <a:bodyPr/>
                    <a:lstStyle/>
                    <a:p>
                      <a:endParaRPr lang="en-US" sz="2400" dirty="0">
                        <a:solidFill>
                          <a:schemeClr val="bg1"/>
                        </a:solidFill>
                        <a:latin typeface="Arial" panose="020B0604020202020204" pitchFamily="34" charset="0"/>
                        <a:cs typeface="Arial" panose="020B0604020202020204" pitchFamily="34" charset="0"/>
                      </a:endParaRPr>
                    </a:p>
                  </a:txBody>
                  <a:tcPr marL="182880" marT="137160">
                    <a:solidFill>
                      <a:srgbClr val="010101"/>
                    </a:solidFill>
                  </a:tcPr>
                </a:tc>
                <a:extLst>
                  <a:ext uri="{0D108BD9-81ED-4DB2-BD59-A6C34878D82A}">
                    <a16:rowId xmlns:a16="http://schemas.microsoft.com/office/drawing/2014/main" val="10004"/>
                  </a:ext>
                </a:extLst>
              </a:tr>
              <a:tr h="2377657">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400" b="1" noProof="0" dirty="0">
                          <a:solidFill>
                            <a:srgbClr val="FFC000"/>
                          </a:solidFill>
                          <a:latin typeface="Arial" panose="020B0604020202020204" pitchFamily="34" charset="0"/>
                          <a:cs typeface="Arial" panose="020B0604020202020204" pitchFamily="34" charset="0"/>
                        </a:rPr>
                        <a:t>Photos</a:t>
                      </a:r>
                    </a:p>
                    <a:p>
                      <a:pPr marL="0" marR="0" lvl="0" indent="0" algn="l" defTabSz="9779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D9D9D9"/>
                          </a:solidFill>
                          <a:effectLst/>
                          <a:uLnTx/>
                          <a:uFillTx/>
                          <a:latin typeface="Arial"/>
                          <a:ea typeface="+mn-ea"/>
                          <a:cs typeface="Arial"/>
                        </a:rPr>
                        <a:t>You can add photos by dragging and dropping from your desktop, copy and paste, or by going to INSERT &gt; PICTURES. Resize images proportionally by holding down the SHIFT key and dragging one of the white corner handles (dots). For a professional-looking poster, do not distort your images by stretching them disproportionally.</a:t>
                      </a:r>
                    </a:p>
                  </a:txBody>
                  <a:tcPr marL="182880" marT="137160">
                    <a:solidFill>
                      <a:srgbClr val="010101"/>
                    </a:solidFill>
                  </a:tcPr>
                </a:tc>
                <a:tc hMerge="1">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200" noProof="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5"/>
                  </a:ext>
                </a:extLst>
              </a:tr>
              <a:tr h="2293170">
                <a:tc gridSpan="2">
                  <a:txBody>
                    <a:bodyPr/>
                    <a:lstStyle/>
                    <a:p>
                      <a:endParaRPr lang="en-US" sz="2000" dirty="0">
                        <a:solidFill>
                          <a:schemeClr val="bg1"/>
                        </a:solidFill>
                        <a:latin typeface="Arial" panose="020B0604020202020204" pitchFamily="34" charset="0"/>
                        <a:cs typeface="Arial" panose="020B0604020202020204" pitchFamily="34" charset="0"/>
                      </a:endParaRPr>
                    </a:p>
                  </a:txBody>
                  <a:tcPr marL="182880" marT="137160">
                    <a:blipFill rotWithShape="1">
                      <a:blip r:embed="rId7"/>
                      <a:stretch>
                        <a:fillRect/>
                      </a:stretch>
                    </a:blipFill>
                  </a:tcPr>
                </a:tc>
                <a:tc hMerge="1">
                  <a:txBody>
                    <a:bodyPr/>
                    <a:lstStyle/>
                    <a:p>
                      <a:endParaRPr lang="en-US" sz="2400" dirty="0">
                        <a:solidFill>
                          <a:srgbClr val="1F3A4E"/>
                        </a:solidFill>
                      </a:endParaRPr>
                    </a:p>
                  </a:txBody>
                  <a:tcPr/>
                </a:tc>
                <a:extLst>
                  <a:ext uri="{0D108BD9-81ED-4DB2-BD59-A6C34878D82A}">
                    <a16:rowId xmlns:a16="http://schemas.microsoft.com/office/drawing/2014/main" val="10006"/>
                  </a:ext>
                </a:extLst>
              </a:tr>
              <a:tr h="1280277">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400" b="1" noProof="0" dirty="0">
                          <a:solidFill>
                            <a:srgbClr val="FFC000"/>
                          </a:solidFill>
                          <a:latin typeface="Arial"/>
                          <a:cs typeface="Arial"/>
                        </a:rPr>
                        <a:t>Quality check your graphics</a:t>
                      </a:r>
                    </a:p>
                    <a:p>
                      <a:pPr marL="0" marR="0" lvl="0" indent="0" algn="l" defTabSz="1518341" rtl="0" eaLnBrk="1" fontAlgn="auto" latinLnBrk="0" hangingPunct="1">
                        <a:lnSpc>
                          <a:spcPct val="100000"/>
                        </a:lnSpc>
                        <a:spcBef>
                          <a:spcPts val="0"/>
                        </a:spcBef>
                        <a:spcAft>
                          <a:spcPts val="0"/>
                        </a:spcAft>
                        <a:buClrTx/>
                        <a:buSzTx/>
                        <a:buFontTx/>
                        <a:buNone/>
                        <a:tabLst/>
                        <a:defRPr/>
                      </a:pPr>
                      <a:r>
                        <a:rPr lang="en-US" sz="2000" noProof="0" dirty="0">
                          <a:solidFill>
                            <a:srgbClr val="D9D9D9"/>
                          </a:solidFill>
                          <a:latin typeface="Arial"/>
                          <a:cs typeface="Arial"/>
                        </a:rPr>
                        <a:t>Zoom in and look at your images at 100%-200% magnification. If they look clear, they will print well. </a:t>
                      </a:r>
                    </a:p>
                  </a:txBody>
                  <a:tcPr marL="182880" marT="137160">
                    <a:solidFill>
                      <a:srgbClr val="010101"/>
                    </a:solidFill>
                  </a:tcPr>
                </a:tc>
                <a:tc hMerge="1">
                  <a:txBody>
                    <a:bodyPr/>
                    <a:lstStyle/>
                    <a:p>
                      <a:endParaRPr lang="en-US" sz="2400" dirty="0">
                        <a:solidFill>
                          <a:srgbClr val="1F3A4E"/>
                        </a:solidFill>
                      </a:endParaRPr>
                    </a:p>
                  </a:txBody>
                  <a:tcPr>
                    <a:solidFill>
                      <a:schemeClr val="tx1">
                        <a:lumMod val="95000"/>
                        <a:lumOff val="5000"/>
                      </a:schemeClr>
                    </a:solidFill>
                  </a:tcPr>
                </a:tc>
                <a:extLst>
                  <a:ext uri="{0D108BD9-81ED-4DB2-BD59-A6C34878D82A}">
                    <a16:rowId xmlns:a16="http://schemas.microsoft.com/office/drawing/2014/main" val="10007"/>
                  </a:ext>
                </a:extLst>
              </a:tr>
              <a:tr h="3187270">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000" noProof="0" dirty="0">
                        <a:solidFill>
                          <a:schemeClr val="bg1"/>
                        </a:solidFill>
                        <a:latin typeface="Arial"/>
                        <a:cs typeface="Arial"/>
                      </a:endParaRPr>
                    </a:p>
                  </a:txBody>
                  <a:tcPr marL="182880" marT="137160">
                    <a:blipFill rotWithShape="1">
                      <a:blip r:embed="rId8"/>
                      <a:stretch>
                        <a:fillRect/>
                      </a:stretch>
                    </a:blipFill>
                  </a:tcPr>
                </a:tc>
                <a:tc hMerge="1">
                  <a:txBody>
                    <a:bodyPr/>
                    <a:lstStyle/>
                    <a:p>
                      <a:endParaRPr lang="en-US"/>
                    </a:p>
                  </a:txBody>
                  <a:tcPr/>
                </a:tc>
                <a:extLst>
                  <a:ext uri="{0D108BD9-81ED-4DB2-BD59-A6C34878D82A}">
                    <a16:rowId xmlns:a16="http://schemas.microsoft.com/office/drawing/2014/main" val="10010"/>
                  </a:ext>
                </a:extLst>
              </a:tr>
            </a:tbl>
          </a:graphicData>
        </a:graphic>
      </p:graphicFrame>
      <p:graphicFrame>
        <p:nvGraphicFramePr>
          <p:cNvPr id="13" name="Table 12">
            <a:extLst>
              <a:ext uri="{FF2B5EF4-FFF2-40B4-BE49-F238E27FC236}">
                <a16:creationId xmlns:a16="http://schemas.microsoft.com/office/drawing/2014/main" id="{CFEFF31D-6718-604F-8725-06546ED41CAF}"/>
              </a:ext>
            </a:extLst>
          </p:cNvPr>
          <p:cNvGraphicFramePr>
            <a:graphicFrameLocks noGrp="1"/>
          </p:cNvGraphicFramePr>
          <p:nvPr userDrawn="1">
            <p:extLst>
              <p:ext uri="{D42A27DB-BD31-4B8C-83A1-F6EECF244321}">
                <p14:modId xmlns:p14="http://schemas.microsoft.com/office/powerpoint/2010/main" val="321074088"/>
              </p:ext>
            </p:extLst>
          </p:nvPr>
        </p:nvGraphicFramePr>
        <p:xfrm>
          <a:off x="44695229" y="-84749"/>
          <a:ext cx="9430188" cy="33075070"/>
        </p:xfrm>
        <a:graphic>
          <a:graphicData uri="http://schemas.openxmlformats.org/drawingml/2006/table">
            <a:tbl>
              <a:tblPr firstRow="1" bandRow="1">
                <a:tableStyleId>{5C22544A-7EE6-4342-B048-85BDC9FD1C3A}</a:tableStyleId>
              </a:tblPr>
              <a:tblGrid>
                <a:gridCol w="3343835">
                  <a:extLst>
                    <a:ext uri="{9D8B030D-6E8A-4147-A177-3AD203B41FA5}">
                      <a16:colId xmlns:a16="http://schemas.microsoft.com/office/drawing/2014/main" val="20000"/>
                    </a:ext>
                  </a:extLst>
                </a:gridCol>
                <a:gridCol w="1381559">
                  <a:extLst>
                    <a:ext uri="{9D8B030D-6E8A-4147-A177-3AD203B41FA5}">
                      <a16:colId xmlns:a16="http://schemas.microsoft.com/office/drawing/2014/main" val="997673227"/>
                    </a:ext>
                  </a:extLst>
                </a:gridCol>
                <a:gridCol w="4704794">
                  <a:extLst>
                    <a:ext uri="{9D8B030D-6E8A-4147-A177-3AD203B41FA5}">
                      <a16:colId xmlns:a16="http://schemas.microsoft.com/office/drawing/2014/main" val="4164475170"/>
                    </a:ext>
                  </a:extLst>
                </a:gridCol>
              </a:tblGrid>
              <a:tr h="1756432">
                <a:tc gridSpan="3">
                  <a:txBody>
                    <a:bodyPr/>
                    <a:lstStyle/>
                    <a:p>
                      <a:pPr marL="0" marR="0" indent="0" algn="ctr" defTabSz="4388900" rtl="0" eaLnBrk="1" fontAlgn="auto" latinLnBrk="0" hangingPunct="1">
                        <a:lnSpc>
                          <a:spcPct val="100000"/>
                        </a:lnSpc>
                        <a:spcBef>
                          <a:spcPts val="0"/>
                        </a:spcBef>
                        <a:spcAft>
                          <a:spcPts val="0"/>
                        </a:spcAft>
                        <a:buClrTx/>
                        <a:buSzTx/>
                        <a:buFontTx/>
                        <a:buNone/>
                        <a:tabLst/>
                        <a:defRPr/>
                      </a:pPr>
                      <a:r>
                        <a:rPr lang="en-US" sz="4000" b="0" spc="600" dirty="0">
                          <a:solidFill>
                            <a:srgbClr val="1F3A4E"/>
                          </a:solidFill>
                          <a:latin typeface="Arial Black" panose="020B0A04020102020204" pitchFamily="34" charset="0"/>
                        </a:rPr>
                        <a:t>QUICK START GUIDE</a:t>
                      </a:r>
                      <a:br>
                        <a:rPr lang="en-US" sz="4000" b="0" spc="600" dirty="0">
                          <a:solidFill>
                            <a:srgbClr val="1F3A4E"/>
                          </a:solidFill>
                          <a:latin typeface="Arial Black" panose="020B0A04020102020204" pitchFamily="34" charset="0"/>
                        </a:rPr>
                      </a:br>
                      <a:r>
                        <a:rPr lang="en-US" sz="3200" b="1" spc="0" dirty="0">
                          <a:solidFill>
                            <a:srgbClr val="FF0000"/>
                          </a:solidFill>
                          <a:latin typeface="Trebuchet MS" pitchFamily="34" charset="0"/>
                        </a:rPr>
                        <a:t>(THIS SIDEBAR WILL NOT PRINT)</a:t>
                      </a:r>
                      <a:endParaRPr lang="en-US" sz="4000" b="1" spc="600" dirty="0">
                        <a:solidFill>
                          <a:schemeClr val="bg1"/>
                        </a:solidFill>
                        <a:latin typeface="Trebuchet MS" pitchFamily="34" charset="0"/>
                      </a:endParaRPr>
                    </a:p>
                  </a:txBody>
                  <a:tcPr marL="182880" marT="137160">
                    <a:solidFill>
                      <a:srgbClr val="FFC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563101">
                <a:tc gridSpan="3">
                  <a:txBody>
                    <a:bodyPr/>
                    <a:lstStyle/>
                    <a:p>
                      <a:pPr algn="l"/>
                      <a:r>
                        <a:rPr lang="en-US" sz="2800" b="1" baseline="0" dirty="0">
                          <a:solidFill>
                            <a:srgbClr val="FFC000"/>
                          </a:solidFill>
                          <a:latin typeface="Arial" panose="020B0604020202020204" pitchFamily="34" charset="0"/>
                          <a:cs typeface="Arial" panose="020B0604020202020204" pitchFamily="34" charset="0"/>
                        </a:rPr>
                        <a:t>How to change the template colors</a:t>
                      </a:r>
                    </a:p>
                    <a:p>
                      <a:pPr marL="0" indent="0" algn="l" defTabSz="114300"/>
                      <a:r>
                        <a:rPr lang="en-US" sz="2400" b="0" baseline="0" dirty="0">
                          <a:solidFill>
                            <a:srgbClr val="D9D9D9"/>
                          </a:solidFill>
                          <a:latin typeface="Arial" panose="020B0604020202020204" pitchFamily="34" charset="0"/>
                          <a:cs typeface="Arial" panose="020B0604020202020204" pitchFamily="34" charset="0"/>
                        </a:rPr>
                        <a:t>You can change the overall template color theme by clicking on the COLORS dropdown menu under the DESIGN tab. You can see a tutorial here: </a:t>
                      </a:r>
                      <a:r>
                        <a:rPr lang="en-US" sz="2400" dirty="0">
                          <a:solidFill>
                            <a:srgbClr val="FFC000"/>
                          </a:solidFill>
                          <a:hlinkClick r:id="rId9">
                            <a:extLst>
                              <a:ext uri="{A12FA001-AC4F-418D-AE19-62706E023703}">
                                <ahyp:hlinkClr xmlns:ahyp="http://schemas.microsoft.com/office/drawing/2018/hyperlinkcolor" val="tx"/>
                              </a:ext>
                            </a:extLst>
                          </a:hlinkClick>
                        </a:rPr>
                        <a:t>https://www.posterpresentations.com/how-to-change-the-research-poster-template-colors.html</a:t>
                      </a:r>
                      <a:endParaRPr lang="en-US" sz="2400" dirty="0">
                        <a:solidFill>
                          <a:srgbClr val="FFC000"/>
                        </a:solidFill>
                      </a:endParaRPr>
                    </a:p>
                    <a:p>
                      <a:pPr marL="0" indent="0" algn="l" defTabSz="114300"/>
                      <a:endParaRPr lang="en-US" sz="2400" b="0" baseline="0" dirty="0">
                        <a:solidFill>
                          <a:srgbClr val="D9D9D9"/>
                        </a:solidFill>
                        <a:latin typeface="Arial" panose="020B0604020202020204" pitchFamily="34" charset="0"/>
                        <a:cs typeface="Arial" panose="020B0604020202020204" pitchFamily="34" charset="0"/>
                      </a:endParaRPr>
                    </a:p>
                    <a:p>
                      <a:pPr marL="0" indent="0" algn="l" defTabSz="114300"/>
                      <a:r>
                        <a:rPr lang="en-US" sz="2400" b="0" baseline="0" dirty="0">
                          <a:solidFill>
                            <a:srgbClr val="D9D9D9"/>
                          </a:solidFill>
                          <a:latin typeface="Arial" panose="020B0604020202020204" pitchFamily="34" charset="0"/>
                          <a:cs typeface="Arial" panose="020B0604020202020204" pitchFamily="34" charset="0"/>
                        </a:rPr>
                        <a:t>You can also manually change the color of individual elements by going to VIEW &gt; SLIDE MASTER. On the left side of your screen select the background master where you can change the template background, column sizes, etc. </a:t>
                      </a:r>
                    </a:p>
                    <a:p>
                      <a:pPr marL="0" indent="0" algn="l" defTabSz="114300"/>
                      <a:endParaRPr lang="en-US" sz="2400" b="0" baseline="0" dirty="0">
                        <a:solidFill>
                          <a:srgbClr val="D9D9D9"/>
                        </a:solidFill>
                        <a:latin typeface="Arial" panose="020B0604020202020204" pitchFamily="34" charset="0"/>
                        <a:cs typeface="Arial" panose="020B0604020202020204" pitchFamily="34" charset="0"/>
                      </a:endParaRPr>
                    </a:p>
                    <a:p>
                      <a:pPr marL="0" indent="0" algn="l" defTabSz="114300"/>
                      <a:r>
                        <a:rPr lang="en-US" sz="2400" b="0" baseline="0" dirty="0">
                          <a:solidFill>
                            <a:srgbClr val="D9D9D9"/>
                          </a:solidFill>
                          <a:latin typeface="Arial" panose="020B0604020202020204" pitchFamily="34" charset="0"/>
                          <a:cs typeface="Arial" panose="020B0604020202020204" pitchFamily="34" charset="0"/>
                        </a:rPr>
                        <a:t>After you finish working on the SLIDE MASTER, it is important that you go to VIEW &gt; NORMAL to continue working on your poster. </a:t>
                      </a:r>
                    </a:p>
                  </a:txBody>
                  <a:tcPr marL="182880" marT="137160">
                    <a:solidFill>
                      <a:schemeClr val="tx1"/>
                    </a:solidFill>
                  </a:tcPr>
                </a:tc>
                <a:tc hMerge="1">
                  <a:txBody>
                    <a:bodyPr/>
                    <a:lstStyle/>
                    <a:p>
                      <a:endParaRPr lang="en-US" sz="2400" dirty="0">
                        <a:solidFill>
                          <a:srgbClr val="1F3A4E"/>
                        </a:solidFill>
                      </a:endParaRPr>
                    </a:p>
                  </a:txBody>
                  <a:tcPr marL="182880" marT="137160">
                    <a:blipFill rotWithShape="1">
                      <a:blip r:embed="rId10"/>
                      <a:stretch>
                        <a:fillRect/>
                      </a:stretch>
                    </a:blipFill>
                  </a:tcPr>
                </a:tc>
                <a:tc hMerge="1">
                  <a:txBody>
                    <a:bodyPr/>
                    <a:lstStyle/>
                    <a:p>
                      <a:endParaRPr lang="en-US"/>
                    </a:p>
                  </a:txBody>
                  <a:tcPr/>
                </a:tc>
                <a:extLst>
                  <a:ext uri="{0D108BD9-81ED-4DB2-BD59-A6C34878D82A}">
                    <a16:rowId xmlns:a16="http://schemas.microsoft.com/office/drawing/2014/main" val="10001"/>
                  </a:ext>
                </a:extLst>
              </a:tr>
              <a:tr h="3667719">
                <a:tc gridSpan="3">
                  <a:txBody>
                    <a:bodyPr/>
                    <a:lstStyle/>
                    <a:p>
                      <a:r>
                        <a:rPr lang="en-US" sz="2800" b="1" dirty="0">
                          <a:solidFill>
                            <a:srgbClr val="FFC000"/>
                          </a:solidFill>
                          <a:latin typeface="Arial" panose="020B0604020202020204" pitchFamily="34" charset="0"/>
                          <a:cs typeface="Arial" panose="020B0604020202020204" pitchFamily="34" charset="0"/>
                        </a:rPr>
                        <a:t>How to change the column layout configuration</a:t>
                      </a:r>
                    </a:p>
                    <a:p>
                      <a:r>
                        <a:rPr lang="en-US" sz="2400" dirty="0">
                          <a:solidFill>
                            <a:srgbClr val="D9D9D9"/>
                          </a:solidFill>
                          <a:latin typeface="Arial" panose="020B0604020202020204" pitchFamily="34" charset="0"/>
                          <a:cs typeface="Arial" panose="020B0604020202020204" pitchFamily="34" charset="0"/>
                        </a:rPr>
                        <a:t>You can manually change the configuration on the columns by going to VIEW &gt; SLIDE MASTER. You can delete columns, resize them or modify them as needed for your layout. </a:t>
                      </a:r>
                    </a:p>
                    <a:p>
                      <a:pPr marL="0" marR="0" indent="0" algn="l" defTabSz="3765366" rtl="0" eaLnBrk="1" fontAlgn="auto" latinLnBrk="0" hangingPunct="1">
                        <a:lnSpc>
                          <a:spcPct val="100000"/>
                        </a:lnSpc>
                        <a:spcBef>
                          <a:spcPts val="0"/>
                        </a:spcBef>
                        <a:spcAft>
                          <a:spcPts val="0"/>
                        </a:spcAft>
                        <a:buClrTx/>
                        <a:buSzTx/>
                        <a:buFontTx/>
                        <a:buNone/>
                        <a:tabLst/>
                        <a:defRPr/>
                      </a:pPr>
                      <a:r>
                        <a:rPr lang="en-US" sz="2400" dirty="0">
                          <a:solidFill>
                            <a:srgbClr val="D9D9D9"/>
                          </a:solidFill>
                          <a:latin typeface="Arial" panose="020B0604020202020204" pitchFamily="34" charset="0"/>
                          <a:cs typeface="Arial" panose="020B0604020202020204" pitchFamily="34" charset="0"/>
                        </a:rPr>
                        <a:t>You can see a tutorial here: </a:t>
                      </a:r>
                      <a:r>
                        <a:rPr lang="en-US" sz="2400" u="sng" dirty="0">
                          <a:solidFill>
                            <a:srgbClr val="FFC000"/>
                          </a:solidFill>
                          <a:latin typeface="Arial" panose="020B0604020202020204" pitchFamily="34" charset="0"/>
                          <a:cs typeface="Arial" panose="020B0604020202020204" pitchFamily="34" charset="0"/>
                        </a:rPr>
                        <a:t>https://</a:t>
                      </a:r>
                      <a:r>
                        <a:rPr lang="en-US" sz="2400" u="sng" dirty="0" err="1">
                          <a:solidFill>
                            <a:srgbClr val="FFC000"/>
                          </a:solidFill>
                          <a:latin typeface="Arial" panose="020B0604020202020204" pitchFamily="34" charset="0"/>
                          <a:cs typeface="Arial" panose="020B0604020202020204" pitchFamily="34" charset="0"/>
                        </a:rPr>
                        <a:t>www.posterpresentations.com</a:t>
                      </a:r>
                      <a:r>
                        <a:rPr lang="en-US" sz="2400" u="sng" dirty="0">
                          <a:solidFill>
                            <a:srgbClr val="FFC000"/>
                          </a:solidFill>
                          <a:latin typeface="Arial" panose="020B0604020202020204" pitchFamily="34" charset="0"/>
                          <a:cs typeface="Arial" panose="020B0604020202020204" pitchFamily="34" charset="0"/>
                        </a:rPr>
                        <a:t>/how-to-change-the-column-</a:t>
                      </a:r>
                      <a:r>
                        <a:rPr lang="en-US" sz="2400" u="sng" dirty="0" err="1">
                          <a:solidFill>
                            <a:srgbClr val="FFC000"/>
                          </a:solidFill>
                          <a:latin typeface="Arial" panose="020B0604020202020204" pitchFamily="34" charset="0"/>
                          <a:cs typeface="Arial" panose="020B0604020202020204" pitchFamily="34" charset="0"/>
                        </a:rPr>
                        <a:t>configuration.html</a:t>
                      </a:r>
                      <a:endParaRPr lang="en-US" u="sng" dirty="0">
                        <a:solidFill>
                          <a:srgbClr val="FFC000"/>
                        </a:solidFill>
                      </a:endParaRPr>
                    </a:p>
                  </a:txBody>
                  <a:tcPr marL="182880" marT="137160">
                    <a:solidFill>
                      <a:schemeClr val="tx1"/>
                    </a:solidFill>
                  </a:tcPr>
                </a:tc>
                <a:tc hMerge="1">
                  <a:txBody>
                    <a:bodyPr/>
                    <a:lstStyle/>
                    <a:p>
                      <a:endParaRPr lang="en-US" sz="2400" dirty="0">
                        <a:solidFill>
                          <a:srgbClr val="1F3A4E"/>
                        </a:solidFill>
                      </a:endParaRPr>
                    </a:p>
                  </a:txBody>
                  <a:tcPr marL="182880" marT="137160">
                    <a:blipFill rotWithShape="1">
                      <a:blip r:embed="rId11"/>
                      <a:stretch>
                        <a:fillRect/>
                      </a:stretch>
                    </a:blipFill>
                  </a:tcPr>
                </a:tc>
                <a:tc hMerge="1">
                  <a:txBody>
                    <a:bodyPr/>
                    <a:lstStyle/>
                    <a:p>
                      <a:endParaRPr lang="en-US" dirty="0"/>
                    </a:p>
                  </a:txBody>
                  <a:tcPr marL="182880" marT="137160">
                    <a:solidFill>
                      <a:srgbClr val="010101"/>
                    </a:solidFill>
                  </a:tcPr>
                </a:tc>
                <a:extLst>
                  <a:ext uri="{0D108BD9-81ED-4DB2-BD59-A6C34878D82A}">
                    <a16:rowId xmlns:a16="http://schemas.microsoft.com/office/drawing/2014/main" val="10004"/>
                  </a:ext>
                </a:extLst>
              </a:tr>
              <a:tr h="5177074">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400" noProof="0" dirty="0">
                        <a:solidFill>
                          <a:srgbClr val="D9D9D9"/>
                        </a:solidFill>
                        <a:latin typeface="Arial" panose="020B0604020202020204" pitchFamily="34" charset="0"/>
                        <a:cs typeface="Arial" panose="020B0604020202020204" pitchFamily="34" charset="0"/>
                      </a:endParaRPr>
                    </a:p>
                  </a:txBody>
                  <a:tcPr marL="182880" marT="137160">
                    <a:blipFill dpi="0" rotWithShape="1">
                      <a:blip r:embed="rId12">
                        <a:extLst>
                          <a:ext uri="{28A0092B-C50C-407E-A947-70E740481C1C}">
                            <a14:useLocalDpi xmlns:a14="http://schemas.microsoft.com/office/drawing/2010/main" val="0"/>
                          </a:ext>
                        </a:extLst>
                      </a:blip>
                      <a:srcRect/>
                      <a:stretch>
                        <a:fillRect/>
                      </a:stretch>
                    </a:blipFill>
                  </a:tcPr>
                </a:tc>
                <a:tc hMerge="1">
                  <a:txBody>
                    <a:bodyPr/>
                    <a:lstStyle/>
                    <a:p>
                      <a:endParaRPr lang="en-US"/>
                    </a:p>
                  </a:txBody>
                  <a:tcPr/>
                </a:tc>
                <a:tc row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800" b="1" noProof="0" dirty="0">
                          <a:solidFill>
                            <a:srgbClr val="FFC000"/>
                          </a:solidFill>
                          <a:latin typeface="Arial" panose="020B0604020202020204" pitchFamily="34" charset="0"/>
                          <a:cs typeface="Arial" panose="020B0604020202020204" pitchFamily="34" charset="0"/>
                        </a:rPr>
                        <a:t>How to hide the QUICK START GUIDE bars from the sides of the template</a:t>
                      </a: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noProof="0" dirty="0">
                          <a:solidFill>
                            <a:srgbClr val="D9D9D9"/>
                          </a:solidFill>
                          <a:latin typeface="Arial" panose="020B0604020202020204" pitchFamily="34" charset="0"/>
                          <a:cs typeface="Arial" panose="020B0604020202020204" pitchFamily="34" charset="0"/>
                        </a:rPr>
                        <a:t>The Quick Start</a:t>
                      </a:r>
                      <a:r>
                        <a:rPr lang="en-US" sz="2400" baseline="0" noProof="0" dirty="0">
                          <a:solidFill>
                            <a:srgbClr val="D9D9D9"/>
                          </a:solidFill>
                          <a:latin typeface="Arial" panose="020B0604020202020204" pitchFamily="34" charset="0"/>
                          <a:cs typeface="Arial" panose="020B0604020202020204" pitchFamily="34" charset="0"/>
                        </a:rPr>
                        <a:t> Guides</a:t>
                      </a:r>
                      <a:r>
                        <a:rPr lang="en-US" sz="2400" noProof="0" dirty="0">
                          <a:solidFill>
                            <a:srgbClr val="D9D9D9"/>
                          </a:solidFill>
                          <a:latin typeface="Arial" panose="020B0604020202020204" pitchFamily="34" charset="0"/>
                          <a:cs typeface="Arial" panose="020B0604020202020204" pitchFamily="34" charset="0"/>
                        </a:rPr>
                        <a:t> </a:t>
                      </a:r>
                      <a:r>
                        <a:rPr lang="en-US" sz="2400" u="sng" noProof="0" dirty="0">
                          <a:solidFill>
                            <a:srgbClr val="D9D9D9"/>
                          </a:solidFill>
                          <a:latin typeface="Arial" panose="020B0604020202020204" pitchFamily="34" charset="0"/>
                          <a:cs typeface="Arial" panose="020B0604020202020204" pitchFamily="34" charset="0"/>
                        </a:rPr>
                        <a:t>are outside the template’s printable area</a:t>
                      </a:r>
                      <a:r>
                        <a:rPr lang="en-US" sz="2400" noProof="0" dirty="0">
                          <a:solidFill>
                            <a:srgbClr val="D9D9D9"/>
                          </a:solidFill>
                          <a:latin typeface="Arial" panose="020B0604020202020204" pitchFamily="34" charset="0"/>
                          <a:cs typeface="Arial" panose="020B0604020202020204" pitchFamily="34" charset="0"/>
                        </a:rPr>
                        <a:t> and they will not be on the printed poster</a:t>
                      </a:r>
                      <a:r>
                        <a:rPr lang="en-US" sz="2400" baseline="0" noProof="0" dirty="0">
                          <a:solidFill>
                            <a:srgbClr val="D9D9D9"/>
                          </a:solidFill>
                          <a:latin typeface="Arial" panose="020B0604020202020204" pitchFamily="34" charset="0"/>
                          <a:cs typeface="Arial" panose="020B0604020202020204" pitchFamily="34" charset="0"/>
                        </a:rPr>
                        <a:t>. </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baseline="0" noProof="0" dirty="0">
                        <a:solidFill>
                          <a:srgbClr val="D9D9D9"/>
                        </a:solidFill>
                        <a:latin typeface="Arial" panose="020B0604020202020204" pitchFamily="34" charset="0"/>
                        <a:cs typeface="Arial" panose="020B0604020202020204" pitchFamily="34" charset="0"/>
                      </a:endParaRP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baseline="0" noProof="0" dirty="0">
                          <a:solidFill>
                            <a:srgbClr val="D9D9D9"/>
                          </a:solidFill>
                          <a:latin typeface="Arial" panose="020B0604020202020204" pitchFamily="34" charset="0"/>
                          <a:cs typeface="Arial" panose="020B0604020202020204" pitchFamily="34" charset="0"/>
                        </a:rPr>
                        <a:t>If you create a PDF file from your template, the guides will not be included.</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baseline="0" noProof="0" dirty="0">
                        <a:solidFill>
                          <a:srgbClr val="D9D9D9"/>
                        </a:solidFill>
                        <a:latin typeface="Arial" panose="020B0604020202020204" pitchFamily="34" charset="0"/>
                        <a:cs typeface="Arial" panose="020B0604020202020204" pitchFamily="34" charset="0"/>
                      </a:endParaRP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baseline="0" noProof="0" dirty="0">
                          <a:solidFill>
                            <a:srgbClr val="D9D9D9"/>
                          </a:solidFill>
                          <a:latin typeface="Arial" panose="020B0604020202020204" pitchFamily="34" charset="0"/>
                          <a:cs typeface="Arial" panose="020B0604020202020204" pitchFamily="34" charset="0"/>
                        </a:rPr>
                        <a:t>To hide the guides click on the </a:t>
                      </a:r>
                      <a:r>
                        <a:rPr lang="en-US" sz="2400" b="1" baseline="0" noProof="0" dirty="0">
                          <a:solidFill>
                            <a:srgbClr val="D9D9D9"/>
                          </a:solidFill>
                          <a:latin typeface="Arial" panose="020B0604020202020204" pitchFamily="34" charset="0"/>
                          <a:cs typeface="Arial" panose="020B0604020202020204" pitchFamily="34" charset="0"/>
                        </a:rPr>
                        <a:t>Home</a:t>
                      </a:r>
                      <a:r>
                        <a:rPr lang="en-US" sz="2400" baseline="0" noProof="0" dirty="0">
                          <a:solidFill>
                            <a:srgbClr val="D9D9D9"/>
                          </a:solidFill>
                          <a:latin typeface="Arial" panose="020B0604020202020204" pitchFamily="34" charset="0"/>
                          <a:cs typeface="Arial" panose="020B0604020202020204" pitchFamily="34" charset="0"/>
                        </a:rPr>
                        <a:t> tab (top of the screen) and then click on the </a:t>
                      </a:r>
                      <a:r>
                        <a:rPr lang="en-US" sz="2400" b="1" baseline="0" noProof="0" dirty="0">
                          <a:solidFill>
                            <a:srgbClr val="D9D9D9"/>
                          </a:solidFill>
                          <a:latin typeface="Arial" panose="020B0604020202020204" pitchFamily="34" charset="0"/>
                          <a:cs typeface="Arial" panose="020B0604020202020204" pitchFamily="34" charset="0"/>
                        </a:rPr>
                        <a:t>Layout</a:t>
                      </a:r>
                      <a:r>
                        <a:rPr lang="en-US" sz="2400" baseline="0" noProof="0" dirty="0">
                          <a:solidFill>
                            <a:srgbClr val="D9D9D9"/>
                          </a:solidFill>
                          <a:latin typeface="Arial" panose="020B0604020202020204" pitchFamily="34" charset="0"/>
                          <a:cs typeface="Arial" panose="020B0604020202020204" pitchFamily="34" charset="0"/>
                        </a:rPr>
                        <a:t> button below to see the available layouts. Choose the </a:t>
                      </a:r>
                      <a:r>
                        <a:rPr lang="en-US" sz="2400" b="1" baseline="0" noProof="0" dirty="0">
                          <a:solidFill>
                            <a:srgbClr val="D9D9D9"/>
                          </a:solidFill>
                          <a:latin typeface="Arial" panose="020B0604020202020204" pitchFamily="34" charset="0"/>
                          <a:cs typeface="Arial" panose="020B0604020202020204" pitchFamily="34" charset="0"/>
                        </a:rPr>
                        <a:t>Without Guides </a:t>
                      </a:r>
                      <a:r>
                        <a:rPr lang="en-US" sz="2400" b="0" baseline="0" noProof="0" dirty="0">
                          <a:solidFill>
                            <a:srgbClr val="D9D9D9"/>
                          </a:solidFill>
                          <a:latin typeface="Arial" panose="020B0604020202020204" pitchFamily="34" charset="0"/>
                          <a:cs typeface="Arial" panose="020B0604020202020204" pitchFamily="34" charset="0"/>
                        </a:rPr>
                        <a:t>layout</a:t>
                      </a:r>
                      <a:r>
                        <a:rPr lang="en-US" sz="2400" baseline="0" noProof="0" dirty="0">
                          <a:solidFill>
                            <a:srgbClr val="D9D9D9"/>
                          </a:solidFill>
                          <a:latin typeface="Arial" panose="020B0604020202020204" pitchFamily="34" charset="0"/>
                          <a:cs typeface="Arial" panose="020B0604020202020204" pitchFamily="34" charset="0"/>
                        </a:rPr>
                        <a:t>.</a:t>
                      </a:r>
                      <a:endParaRPr lang="en-US" sz="2400" noProof="0" dirty="0">
                        <a:solidFill>
                          <a:srgbClr val="D9D9D9"/>
                        </a:solidFill>
                        <a:latin typeface="Arial" panose="020B0604020202020204" pitchFamily="34" charset="0"/>
                        <a:cs typeface="Arial" panose="020B0604020202020204" pitchFamily="34" charset="0"/>
                      </a:endParaRP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noProof="0" dirty="0">
                        <a:solidFill>
                          <a:srgbClr val="D9D9D9"/>
                        </a:solidFill>
                        <a:latin typeface="Arial" panose="020B0604020202020204" pitchFamily="34" charset="0"/>
                        <a:cs typeface="Arial" panose="020B0604020202020204" pitchFamily="34" charset="0"/>
                      </a:endParaRPr>
                    </a:p>
                  </a:txBody>
                  <a:tcPr marL="182880" marT="137160">
                    <a:solidFill>
                      <a:srgbClr val="010101"/>
                    </a:solidFill>
                  </a:tcPr>
                </a:tc>
                <a:extLst>
                  <a:ext uri="{0D108BD9-81ED-4DB2-BD59-A6C34878D82A}">
                    <a16:rowId xmlns:a16="http://schemas.microsoft.com/office/drawing/2014/main" val="10005"/>
                  </a:ext>
                </a:extLst>
              </a:tr>
              <a:tr h="2888327">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400" noProof="0" dirty="0">
                        <a:solidFill>
                          <a:srgbClr val="D9D9D9"/>
                        </a:solidFill>
                        <a:latin typeface="Arial" panose="020B0604020202020204" pitchFamily="34" charset="0"/>
                        <a:cs typeface="Arial" panose="020B0604020202020204" pitchFamily="34" charset="0"/>
                      </a:endParaRPr>
                    </a:p>
                  </a:txBody>
                  <a:tcPr marL="182880" marT="137160">
                    <a:solidFill>
                      <a:srgbClr val="010101"/>
                    </a:solidFill>
                  </a:tcPr>
                </a:tc>
                <a:tc hMerge="1">
                  <a:txBody>
                    <a:bodyPr/>
                    <a:lstStyle/>
                    <a:p>
                      <a:endParaRPr lang="en-US"/>
                    </a:p>
                  </a:txBody>
                  <a:tcPr/>
                </a:tc>
                <a:tc vMerge="1">
                  <a:txBody>
                    <a:bodyPr/>
                    <a:lstStyle/>
                    <a:p>
                      <a:endParaRPr lang="en-US"/>
                    </a:p>
                  </a:txBody>
                  <a:tcPr/>
                </a:tc>
                <a:extLst>
                  <a:ext uri="{0D108BD9-81ED-4DB2-BD59-A6C34878D82A}">
                    <a16:rowId xmlns:a16="http://schemas.microsoft.com/office/drawing/2014/main" val="1766341567"/>
                  </a:ext>
                </a:extLst>
              </a:tr>
              <a:tr h="3781426">
                <a:tc gridSpan="2">
                  <a:txBody>
                    <a:bodyPr/>
                    <a:lstStyle/>
                    <a:p>
                      <a:r>
                        <a:rPr lang="en-US" sz="2800" b="1" dirty="0">
                          <a:solidFill>
                            <a:srgbClr val="FFC000"/>
                          </a:solidFill>
                          <a:latin typeface="Arial" panose="020B0604020202020204" pitchFamily="34" charset="0"/>
                          <a:cs typeface="Arial" panose="020B0604020202020204" pitchFamily="34" charset="0"/>
                        </a:rPr>
                        <a:t>How to</a:t>
                      </a:r>
                      <a:r>
                        <a:rPr lang="en-US" sz="2800" b="1" baseline="0" dirty="0">
                          <a:solidFill>
                            <a:srgbClr val="FFC000"/>
                          </a:solidFill>
                          <a:latin typeface="Arial" panose="020B0604020202020204" pitchFamily="34" charset="0"/>
                          <a:cs typeface="Arial" panose="020B0604020202020204" pitchFamily="34" charset="0"/>
                        </a:rPr>
                        <a:t> preview your poster prior to printing</a:t>
                      </a:r>
                      <a:endParaRPr lang="en-US" sz="2800" b="1" dirty="0">
                        <a:solidFill>
                          <a:srgbClr val="FFC000"/>
                        </a:solidFill>
                        <a:latin typeface="Arial" panose="020B0604020202020204" pitchFamily="34" charset="0"/>
                        <a:cs typeface="Arial" panose="020B0604020202020204" pitchFamily="34" charset="0"/>
                      </a:endParaRPr>
                    </a:p>
                    <a:p>
                      <a:r>
                        <a:rPr lang="en-US" sz="2400" dirty="0">
                          <a:solidFill>
                            <a:srgbClr val="D9D9D9"/>
                          </a:solidFill>
                          <a:latin typeface="Arial" panose="020B0604020202020204" pitchFamily="34" charset="0"/>
                          <a:cs typeface="Arial" panose="020B0604020202020204" pitchFamily="34" charset="0"/>
                        </a:rPr>
                        <a:t>You can preview your poster at any time by pressing the </a:t>
                      </a:r>
                      <a:r>
                        <a:rPr lang="en-US" sz="2400" dirty="0">
                          <a:solidFill>
                            <a:srgbClr val="FFC000"/>
                          </a:solidFill>
                          <a:latin typeface="Arial" panose="020B0604020202020204" pitchFamily="34" charset="0"/>
                          <a:cs typeface="Arial" panose="020B0604020202020204" pitchFamily="34" charset="0"/>
                        </a:rPr>
                        <a:t>F5 key</a:t>
                      </a:r>
                      <a:r>
                        <a:rPr lang="en-US" sz="2400" dirty="0">
                          <a:solidFill>
                            <a:srgbClr val="D9D9D9"/>
                          </a:solidFill>
                          <a:latin typeface="Arial" panose="020B0604020202020204" pitchFamily="34" charset="0"/>
                          <a:cs typeface="Arial" panose="020B0604020202020204" pitchFamily="34" charset="0"/>
                        </a:rPr>
                        <a:t> on your keyboard. You will see on the screen what's on your poster and how it should look when printed. Press the </a:t>
                      </a:r>
                      <a:r>
                        <a:rPr lang="en-US" sz="2400" dirty="0">
                          <a:solidFill>
                            <a:srgbClr val="FFC000"/>
                          </a:solidFill>
                          <a:latin typeface="Arial" panose="020B0604020202020204" pitchFamily="34" charset="0"/>
                          <a:cs typeface="Arial" panose="020B0604020202020204" pitchFamily="34" charset="0"/>
                        </a:rPr>
                        <a:t>ESC key </a:t>
                      </a:r>
                      <a:r>
                        <a:rPr lang="en-US" sz="2400" dirty="0">
                          <a:solidFill>
                            <a:srgbClr val="D9D9D9"/>
                          </a:solidFill>
                          <a:latin typeface="Arial" panose="020B0604020202020204" pitchFamily="34" charset="0"/>
                          <a:cs typeface="Arial" panose="020B0604020202020204" pitchFamily="34" charset="0"/>
                        </a:rPr>
                        <a:t>to exit Preview.</a:t>
                      </a:r>
                    </a:p>
                  </a:txBody>
                  <a:tcPr marL="182880" marT="137160">
                    <a:solidFill>
                      <a:srgbClr val="010101"/>
                    </a:solidFill>
                  </a:tcPr>
                </a:tc>
                <a:tc hMerge="1">
                  <a:txBody>
                    <a:bodyPr/>
                    <a:lstStyle/>
                    <a:p>
                      <a:endParaRPr lang="en-US"/>
                    </a:p>
                  </a:txBody>
                  <a:tcPr/>
                </a:tc>
                <a:tc>
                  <a:txBody>
                    <a:bodyPr/>
                    <a:lstStyle/>
                    <a:p>
                      <a:pPr algn="ctr"/>
                      <a:r>
                        <a:rPr lang="en-US" sz="11500" b="1" dirty="0">
                          <a:solidFill>
                            <a:srgbClr val="D9D9D9"/>
                          </a:solidFill>
                          <a:latin typeface="Arial" panose="020B0604020202020204" pitchFamily="34" charset="0"/>
                          <a:cs typeface="Arial" panose="020B0604020202020204" pitchFamily="34" charset="0"/>
                        </a:rPr>
                        <a:t>F5</a:t>
                      </a:r>
                      <a:r>
                        <a:rPr lang="en-US" sz="2400" baseline="0" dirty="0">
                          <a:solidFill>
                            <a:srgbClr val="D9D9D9"/>
                          </a:solidFill>
                          <a:latin typeface="Arial" panose="020B0604020202020204" pitchFamily="34" charset="0"/>
                          <a:cs typeface="Arial" panose="020B0604020202020204" pitchFamily="34" charset="0"/>
                        </a:rPr>
                        <a:t> </a:t>
                      </a:r>
                      <a:endParaRPr lang="en-US" dirty="0"/>
                    </a:p>
                  </a:txBody>
                  <a:tcPr marL="182880" marT="137160" anchor="ctr">
                    <a:solidFill>
                      <a:schemeClr val="tx1">
                        <a:lumMod val="95000"/>
                        <a:lumOff val="5000"/>
                      </a:schemeClr>
                    </a:solidFill>
                  </a:tcPr>
                </a:tc>
                <a:extLst>
                  <a:ext uri="{0D108BD9-81ED-4DB2-BD59-A6C34878D82A}">
                    <a16:rowId xmlns:a16="http://schemas.microsoft.com/office/drawing/2014/main" val="10006"/>
                  </a:ext>
                </a:extLst>
              </a:tr>
              <a:tr h="5674009">
                <a:tc gridSpan="3">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800" b="1" noProof="0" dirty="0">
                          <a:solidFill>
                            <a:srgbClr val="FFC000"/>
                          </a:solidFill>
                          <a:latin typeface="Arial"/>
                          <a:cs typeface="Arial"/>
                        </a:rPr>
                        <a:t>How to print your poster</a:t>
                      </a: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noProof="0" dirty="0">
                          <a:solidFill>
                            <a:srgbClr val="D9D9D9"/>
                          </a:solidFill>
                          <a:latin typeface="Arial"/>
                          <a:cs typeface="Arial"/>
                        </a:rPr>
                        <a:t>When you are ready to have your poster printed go online to </a:t>
                      </a:r>
                      <a:r>
                        <a:rPr lang="en-US" sz="2400" noProof="0" dirty="0" err="1">
                          <a:solidFill>
                            <a:srgbClr val="FFC000"/>
                          </a:solidFill>
                          <a:latin typeface="Arial"/>
                          <a:cs typeface="Arial"/>
                        </a:rPr>
                        <a:t>PosterPresentations.com</a:t>
                      </a:r>
                      <a:r>
                        <a:rPr lang="en-US" sz="2400" noProof="0" dirty="0">
                          <a:solidFill>
                            <a:srgbClr val="D9D9D9"/>
                          </a:solidFill>
                          <a:latin typeface="Arial"/>
                          <a:cs typeface="Arial"/>
                        </a:rPr>
                        <a:t> and click on the "</a:t>
                      </a:r>
                      <a:r>
                        <a:rPr lang="en-US" sz="2400" noProof="0" dirty="0">
                          <a:solidFill>
                            <a:srgbClr val="FFC000"/>
                          </a:solidFill>
                          <a:latin typeface="Arial"/>
                          <a:cs typeface="Arial"/>
                        </a:rPr>
                        <a:t>Order Your Poster</a:t>
                      </a:r>
                      <a:r>
                        <a:rPr lang="en-US" sz="2400" noProof="0" dirty="0">
                          <a:solidFill>
                            <a:srgbClr val="D9D9D9"/>
                          </a:solidFill>
                          <a:latin typeface="Arial"/>
                          <a:cs typeface="Arial"/>
                        </a:rPr>
                        <a:t>" button. You can have your poster printed on professional papers, fabric for easy traveling and a variety of other materials. </a:t>
                      </a: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noProof="0" dirty="0">
                          <a:solidFill>
                            <a:srgbClr val="D9D9D9"/>
                          </a:solidFill>
                          <a:latin typeface="Arial"/>
                          <a:cs typeface="Arial"/>
                        </a:rPr>
                        <a:t>If you submit a PowerPoint document, you will be receiving a PDF proof for your approval prior to printing. If your order is placed and paid for before noon (Pacific time) Monday-Friday, your order will ship out that same day. FedEx Next day, Second day, Third day, and Free Ground services are offered. </a:t>
                      </a:r>
                    </a:p>
                    <a:p>
                      <a:pPr marL="0" marR="0" lvl="0" indent="0" algn="l" defTabSz="114300" rtl="0" eaLnBrk="1" fontAlgn="auto" latinLnBrk="0" hangingPunct="1">
                        <a:lnSpc>
                          <a:spcPct val="100000"/>
                        </a:lnSpc>
                        <a:spcBef>
                          <a:spcPts val="0"/>
                        </a:spcBef>
                        <a:spcAft>
                          <a:spcPts val="0"/>
                        </a:spcAft>
                        <a:buClrTx/>
                        <a:buSzTx/>
                        <a:buFontTx/>
                        <a:buNone/>
                        <a:tabLst/>
                        <a:defRPr/>
                      </a:pPr>
                      <a:br>
                        <a:rPr lang="en-US" sz="2400" noProof="0" dirty="0">
                          <a:solidFill>
                            <a:srgbClr val="D9D9D9"/>
                          </a:solidFill>
                          <a:latin typeface="Arial"/>
                          <a:cs typeface="Arial"/>
                        </a:rPr>
                      </a:br>
                      <a:r>
                        <a:rPr lang="en-US" sz="2400" noProof="0" dirty="0">
                          <a:solidFill>
                            <a:srgbClr val="D9D9D9"/>
                          </a:solidFill>
                          <a:latin typeface="Arial"/>
                          <a:cs typeface="Arial"/>
                        </a:rPr>
                        <a:t>Go to </a:t>
                      </a:r>
                      <a:r>
                        <a:rPr lang="en-US" sz="2400" noProof="0" dirty="0" err="1">
                          <a:solidFill>
                            <a:srgbClr val="FFC000"/>
                          </a:solidFill>
                          <a:latin typeface="Arial"/>
                          <a:cs typeface="Arial"/>
                        </a:rPr>
                        <a:t>PosterPresentations.com</a:t>
                      </a:r>
                      <a:r>
                        <a:rPr lang="en-US" sz="2400" noProof="0" dirty="0">
                          <a:solidFill>
                            <a:srgbClr val="D9D9D9"/>
                          </a:solidFill>
                          <a:latin typeface="Arial"/>
                          <a:cs typeface="Arial"/>
                        </a:rPr>
                        <a:t> for more information.</a:t>
                      </a:r>
                    </a:p>
                  </a:txBody>
                  <a:tcPr marL="182880" marT="137160">
                    <a:solidFill>
                      <a:srgbClr val="01010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354778">
                <a:tc gridSpan="3">
                  <a:txBody>
                    <a:bodyPr/>
                    <a:lstStyle/>
                    <a:p>
                      <a:endParaRPr lang="en-US" sz="2400" dirty="0">
                        <a:solidFill>
                          <a:srgbClr val="1F3A4E"/>
                        </a:solidFill>
                      </a:endParaRPr>
                    </a:p>
                  </a:txBody>
                  <a:tcPr marL="182880" marT="137160">
                    <a:blipFill dpi="0" rotWithShape="1">
                      <a:blip r:embed="rId13">
                        <a:extLst>
                          <a:ext uri="{28A0092B-C50C-407E-A947-70E740481C1C}">
                            <a14:useLocalDpi xmlns:a14="http://schemas.microsoft.com/office/drawing/2010/main" val="0"/>
                          </a:ext>
                        </a:extLst>
                      </a:blip>
                      <a:srcRect/>
                      <a:stretch>
                        <a:fillRect/>
                      </a:stretch>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3212204">
                <a:tc>
                  <a:txBody>
                    <a:bodyPr/>
                    <a:lstStyle/>
                    <a:p>
                      <a:pPr>
                        <a:lnSpc>
                          <a:spcPts val="2600"/>
                        </a:lnSpc>
                      </a:pPr>
                      <a:r>
                        <a:rPr lang="en-US" sz="2000" dirty="0">
                          <a:solidFill>
                            <a:schemeClr val="bg1">
                              <a:lumMod val="85000"/>
                            </a:schemeClr>
                          </a:solidFill>
                          <a:latin typeface="Arial"/>
                          <a:cs typeface="Arial"/>
                        </a:rPr>
                        <a:t>© 2019</a:t>
                      </a:r>
                      <a:r>
                        <a:rPr lang="en-US" sz="2000" baseline="0" dirty="0">
                          <a:solidFill>
                            <a:schemeClr val="bg1">
                              <a:lumMod val="85000"/>
                            </a:schemeClr>
                          </a:solidFill>
                          <a:latin typeface="Arial"/>
                          <a:cs typeface="Arial"/>
                        </a:rPr>
                        <a:t> </a:t>
                      </a:r>
                      <a:r>
                        <a:rPr lang="en-US" sz="2000" dirty="0" err="1">
                          <a:solidFill>
                            <a:schemeClr val="bg1">
                              <a:lumMod val="85000"/>
                            </a:schemeClr>
                          </a:solidFill>
                          <a:latin typeface="Arial"/>
                          <a:cs typeface="Arial"/>
                        </a:rPr>
                        <a:t>PosterPresentations.com</a:t>
                      </a:r>
                      <a:br>
                        <a:rPr lang="en-US" sz="2000" dirty="0">
                          <a:solidFill>
                            <a:schemeClr val="bg1">
                              <a:lumMod val="85000"/>
                            </a:schemeClr>
                          </a:solidFill>
                          <a:latin typeface="Arial"/>
                          <a:cs typeface="Arial"/>
                        </a:rPr>
                      </a:br>
                      <a:r>
                        <a:rPr lang="en-US" sz="2000" dirty="0">
                          <a:solidFill>
                            <a:schemeClr val="bg1">
                              <a:lumMod val="85000"/>
                            </a:schemeClr>
                          </a:solidFill>
                          <a:latin typeface="Arial"/>
                          <a:cs typeface="Arial"/>
                        </a:rPr>
                        <a:t>2117 Fourth Street ,</a:t>
                      </a:r>
                      <a:r>
                        <a:rPr lang="en-US" sz="2000" baseline="0" dirty="0">
                          <a:solidFill>
                            <a:schemeClr val="bg1">
                              <a:lumMod val="85000"/>
                            </a:schemeClr>
                          </a:solidFill>
                          <a:latin typeface="Arial"/>
                          <a:cs typeface="Arial"/>
                        </a:rPr>
                        <a:t> STE C        </a:t>
                      </a:r>
                    </a:p>
                    <a:p>
                      <a:pPr>
                        <a:lnSpc>
                          <a:spcPts val="2600"/>
                        </a:lnSpc>
                      </a:pPr>
                      <a:r>
                        <a:rPr lang="en-US" sz="2000" baseline="0" dirty="0">
                          <a:solidFill>
                            <a:schemeClr val="bg1">
                              <a:lumMod val="85000"/>
                            </a:schemeClr>
                          </a:solidFill>
                          <a:latin typeface="Arial"/>
                          <a:cs typeface="Arial"/>
                        </a:rPr>
                        <a:t>Berkeley CA 94710 USA</a:t>
                      </a:r>
                      <a:endParaRPr lang="en-US" sz="2000" dirty="0">
                        <a:solidFill>
                          <a:schemeClr val="bg1">
                            <a:lumMod val="85000"/>
                          </a:schemeClr>
                        </a:solidFill>
                        <a:latin typeface="Arial"/>
                        <a:cs typeface="Arial"/>
                      </a:endParaRPr>
                    </a:p>
                  </a:txBody>
                  <a:tcPr marL="182880" marT="137160">
                    <a:solidFill>
                      <a:srgbClr val="010101"/>
                    </a:solidFill>
                  </a:tcPr>
                </a:tc>
                <a:tc gridSpan="2">
                  <a:txBody>
                    <a:bodyPr/>
                    <a:lstStyle/>
                    <a:p>
                      <a:pPr marL="0" marR="0" indent="0" algn="l" defTabSz="4388900" rtl="0" eaLnBrk="1" fontAlgn="auto" latinLnBrk="0" hangingPunct="1">
                        <a:lnSpc>
                          <a:spcPct val="100000"/>
                        </a:lnSpc>
                        <a:spcBef>
                          <a:spcPts val="0"/>
                        </a:spcBef>
                        <a:spcAft>
                          <a:spcPts val="0"/>
                        </a:spcAft>
                        <a:buClrTx/>
                        <a:buSzTx/>
                        <a:buFontTx/>
                        <a:buNone/>
                        <a:tabLst/>
                        <a:defRPr/>
                      </a:pPr>
                      <a:r>
                        <a:rPr lang="en-US" sz="2400" b="1" dirty="0">
                          <a:solidFill>
                            <a:srgbClr val="D0D0D0"/>
                          </a:solidFill>
                          <a:latin typeface="Arial"/>
                          <a:cs typeface="Arial"/>
                        </a:rPr>
                        <a:t>For complete tutorials</a:t>
                      </a:r>
                      <a:r>
                        <a:rPr lang="en-US" sz="2400" b="1" baseline="0" dirty="0">
                          <a:solidFill>
                            <a:srgbClr val="D0D0D0"/>
                          </a:solidFill>
                          <a:latin typeface="Arial"/>
                          <a:cs typeface="Arial"/>
                        </a:rPr>
                        <a:t> visit:</a:t>
                      </a:r>
                    </a:p>
                    <a:p>
                      <a:pPr marL="0" marR="0" indent="0" algn="l" defTabSz="4388900" rtl="0" eaLnBrk="1" fontAlgn="auto" latinLnBrk="0" hangingPunct="1">
                        <a:lnSpc>
                          <a:spcPct val="100000"/>
                        </a:lnSpc>
                        <a:spcBef>
                          <a:spcPts val="0"/>
                        </a:spcBef>
                        <a:spcAft>
                          <a:spcPts val="0"/>
                        </a:spcAft>
                        <a:buClrTx/>
                        <a:buSzTx/>
                        <a:buFontTx/>
                        <a:buNone/>
                        <a:tabLst/>
                        <a:defRPr/>
                      </a:pPr>
                      <a:r>
                        <a:rPr lang="en-US" sz="1800" b="1" dirty="0">
                          <a:solidFill>
                            <a:srgbClr val="FFC000"/>
                          </a:solidFill>
                          <a:latin typeface="Arial"/>
                          <a:cs typeface="Arial"/>
                        </a:rPr>
                        <a:t>https://</a:t>
                      </a:r>
                      <a:r>
                        <a:rPr lang="en-US" sz="1800" b="1" dirty="0" err="1">
                          <a:solidFill>
                            <a:srgbClr val="FFC000"/>
                          </a:solidFill>
                          <a:latin typeface="Arial"/>
                          <a:cs typeface="Arial"/>
                        </a:rPr>
                        <a:t>www.posterpresentations.com</a:t>
                      </a:r>
                      <a:r>
                        <a:rPr lang="en-US" sz="1800" b="1" dirty="0">
                          <a:solidFill>
                            <a:srgbClr val="FFC000"/>
                          </a:solidFill>
                          <a:latin typeface="Arial"/>
                          <a:cs typeface="Arial"/>
                        </a:rPr>
                        <a:t>/</a:t>
                      </a:r>
                      <a:r>
                        <a:rPr lang="en-US" sz="1800" b="1" dirty="0" err="1">
                          <a:solidFill>
                            <a:srgbClr val="FFC000"/>
                          </a:solidFill>
                          <a:latin typeface="Arial"/>
                          <a:cs typeface="Arial"/>
                        </a:rPr>
                        <a:t>helpdesk.html</a:t>
                      </a:r>
                      <a:endParaRPr lang="en-US" sz="1800" dirty="0">
                        <a:solidFill>
                          <a:schemeClr val="bg1">
                            <a:lumMod val="85000"/>
                          </a:schemeClr>
                        </a:solidFill>
                        <a:latin typeface="Arial"/>
                        <a:cs typeface="Arial"/>
                      </a:endParaRPr>
                    </a:p>
                  </a:txBody>
                  <a:tcPr marL="182880" marT="137160">
                    <a:solidFill>
                      <a:srgbClr val="010101"/>
                    </a:solidFill>
                  </a:tcPr>
                </a:tc>
                <a:tc hMerge="1">
                  <a:txBody>
                    <a:bodyPr/>
                    <a:lstStyle/>
                    <a:p>
                      <a:endParaRPr lang="en-US"/>
                    </a:p>
                  </a:txBody>
                  <a:tcPr/>
                </a:tc>
                <a:extLst>
                  <a:ext uri="{0D108BD9-81ED-4DB2-BD59-A6C34878D82A}">
                    <a16:rowId xmlns:a16="http://schemas.microsoft.com/office/drawing/2014/main" val="10009"/>
                  </a:ext>
                </a:extLst>
              </a:tr>
            </a:tbl>
          </a:graphicData>
        </a:graphic>
      </p:graphicFrame>
    </p:spTree>
  </p:cSld>
  <p:clrMap bg1="lt1" tx1="dk1" bg2="lt2" tx2="dk2" accent1="accent1" accent2="accent2" accent3="accent3" accent4="accent4" accent5="accent5" accent6="accent6" hlink="hlink" folHlink="folHlink"/>
  <p:sldLayoutIdLst>
    <p:sldLayoutId id="2147483652" r:id="rId1"/>
    <p:sldLayoutId id="2147483684" r:id="rId2"/>
    <p:sldLayoutId id="2147483697" r:id="rId3"/>
  </p:sldLayoutIdLst>
  <p:txStyles>
    <p:titleStyle>
      <a:lvl1pPr algn="ctr" defTabSz="4388900" rtl="0" eaLnBrk="1" latinLnBrk="0" hangingPunct="1">
        <a:spcBef>
          <a:spcPct val="0"/>
        </a:spcBef>
        <a:buNone/>
        <a:defRPr sz="8800" kern="1200">
          <a:solidFill>
            <a:schemeClr val="bg1"/>
          </a:solidFill>
          <a:latin typeface="Trebuchet MS" pitchFamily="34" charset="0"/>
          <a:ea typeface="+mj-ea"/>
          <a:cs typeface="+mj-cs"/>
        </a:defRPr>
      </a:lvl1pPr>
    </p:titleStyle>
    <p:bodyStyle>
      <a:lvl1pPr marL="1645838" indent="-1645838" algn="l" defTabSz="4388900" rtl="0" eaLnBrk="1" latinLnBrk="0" hangingPunct="1">
        <a:spcBef>
          <a:spcPct val="20000"/>
        </a:spcBef>
        <a:buFont typeface="Arial" pitchFamily="34" charset="0"/>
        <a:buChar char="•"/>
        <a:defRPr sz="15400" kern="1200">
          <a:solidFill>
            <a:schemeClr val="tx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 name="Rectangle 39"/>
          <p:cNvSpPr/>
          <p:nvPr userDrawn="1"/>
        </p:nvSpPr>
        <p:spPr>
          <a:xfrm rot="10800000">
            <a:off x="-6419" y="31869601"/>
            <a:ext cx="43891200" cy="1042617"/>
          </a:xfrm>
          <a:prstGeom prst="rect">
            <a:avLst/>
          </a:prstGeom>
          <a:gradFill flip="none" rotWithShape="1">
            <a:gsLst>
              <a:gs pos="0">
                <a:schemeClr val="accent1">
                  <a:tint val="66000"/>
                  <a:satMod val="160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Box 14"/>
          <p:cNvSpPr txBox="1">
            <a:spLocks noChangeArrowheads="1"/>
          </p:cNvSpPr>
          <p:nvPr/>
        </p:nvSpPr>
        <p:spPr bwMode="auto">
          <a:xfrm>
            <a:off x="1484177" y="32306273"/>
            <a:ext cx="2514600" cy="341436"/>
          </a:xfrm>
          <a:prstGeom prst="rect">
            <a:avLst/>
          </a:prstGeom>
          <a:noFill/>
          <a:ln w="9525">
            <a:noFill/>
            <a:miter lim="800000"/>
            <a:headEnd/>
            <a:tailEnd/>
          </a:ln>
          <a:effectLst/>
        </p:spPr>
        <p:txBody>
          <a:bodyPr lIns="91263" tIns="45623" rIns="91263" bIns="45623">
            <a:spAutoFit/>
          </a:bodyPr>
          <a:lstStyle/>
          <a:p>
            <a:pPr eaLnBrk="0" hangingPunct="0">
              <a:lnSpc>
                <a:spcPct val="65000"/>
              </a:lnSpc>
              <a:spcBef>
                <a:spcPct val="50000"/>
              </a:spcBef>
              <a:defRPr/>
            </a:pPr>
            <a:r>
              <a:rPr lang="en-US" sz="500" b="1" dirty="0">
                <a:solidFill>
                  <a:schemeClr val="bg1">
                    <a:lumMod val="75000"/>
                  </a:schemeClr>
                </a:solidFill>
                <a:latin typeface="Arial" charset="0"/>
              </a:rPr>
              <a:t>RESEARCH POSTER PRESENTATION DESIGN © 2019</a:t>
            </a:r>
          </a:p>
          <a:p>
            <a:pPr eaLnBrk="0" hangingPunct="0">
              <a:lnSpc>
                <a:spcPct val="65000"/>
              </a:lnSpc>
              <a:spcBef>
                <a:spcPct val="50000"/>
              </a:spcBef>
              <a:defRPr/>
            </a:pPr>
            <a:r>
              <a:rPr lang="en-US" sz="1100" b="1" dirty="0">
                <a:solidFill>
                  <a:schemeClr val="bg1">
                    <a:lumMod val="75000"/>
                  </a:schemeClr>
                </a:solidFill>
                <a:latin typeface="Arial" charset="0"/>
              </a:rPr>
              <a:t>www.PosterPresentations.com</a:t>
            </a:r>
          </a:p>
        </p:txBody>
      </p:sp>
      <p:cxnSp>
        <p:nvCxnSpPr>
          <p:cNvPr id="38" name="Straight Connector 37"/>
          <p:cNvCxnSpPr/>
          <p:nvPr/>
        </p:nvCxnSpPr>
        <p:spPr>
          <a:xfrm flipV="1">
            <a:off x="-13946601" y="11526118"/>
            <a:ext cx="13577436" cy="818"/>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39" name="Rectangle 38"/>
          <p:cNvSpPr/>
          <p:nvPr userDrawn="1"/>
        </p:nvSpPr>
        <p:spPr>
          <a:xfrm>
            <a:off x="0" y="-55065"/>
            <a:ext cx="43891200" cy="1042617"/>
          </a:xfrm>
          <a:prstGeom prst="rect">
            <a:avLst/>
          </a:prstGeom>
          <a:gradFill flip="none" rotWithShape="1">
            <a:gsLst>
              <a:gs pos="0">
                <a:schemeClr val="accent1">
                  <a:tint val="66000"/>
                  <a:satMod val="160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userDrawn="1"/>
        </p:nvSpPr>
        <p:spPr>
          <a:xfrm>
            <a:off x="29382628" y="5392017"/>
            <a:ext cx="13577436" cy="26757874"/>
          </a:xfrm>
          <a:prstGeom prst="roundRect">
            <a:avLst>
              <a:gd name="adj" fmla="val 1956"/>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userDrawn="1"/>
        </p:nvSpPr>
        <p:spPr>
          <a:xfrm>
            <a:off x="15156882" y="5370818"/>
            <a:ext cx="13577436" cy="26779073"/>
          </a:xfrm>
          <a:prstGeom prst="roundRect">
            <a:avLst>
              <a:gd name="adj" fmla="val 1956"/>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userDrawn="1"/>
        </p:nvSpPr>
        <p:spPr>
          <a:xfrm>
            <a:off x="931136" y="5413216"/>
            <a:ext cx="13577436" cy="26736675"/>
          </a:xfrm>
          <a:prstGeom prst="roundRect">
            <a:avLst>
              <a:gd name="adj" fmla="val 1956"/>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userDrawn="1"/>
        </p:nvSpPr>
        <p:spPr>
          <a:xfrm>
            <a:off x="6096" y="4742487"/>
            <a:ext cx="43891200" cy="274521"/>
          </a:xfrm>
          <a:prstGeom prst="rect">
            <a:avLst/>
          </a:prstGeom>
          <a:gradFill>
            <a:gsLst>
              <a:gs pos="100000">
                <a:srgbClr val="DAE9F6"/>
              </a:gs>
              <a:gs pos="0">
                <a:schemeClr val="accent1">
                  <a:tint val="66000"/>
                  <a:satMod val="160000"/>
                </a:schemeClr>
              </a:gs>
              <a:gs pos="51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0" name="Table 49">
            <a:extLst>
              <a:ext uri="{FF2B5EF4-FFF2-40B4-BE49-F238E27FC236}">
                <a16:creationId xmlns:a16="http://schemas.microsoft.com/office/drawing/2014/main" id="{9ED69A3F-45FE-694E-BAB2-253229E2C5E4}"/>
              </a:ext>
            </a:extLst>
          </p:cNvPr>
          <p:cNvGraphicFramePr>
            <a:graphicFrameLocks noGrp="1"/>
          </p:cNvGraphicFramePr>
          <p:nvPr userDrawn="1">
            <p:extLst>
              <p:ext uri="{D42A27DB-BD31-4B8C-83A1-F6EECF244321}">
                <p14:modId xmlns:p14="http://schemas.microsoft.com/office/powerpoint/2010/main" val="2677946538"/>
              </p:ext>
            </p:extLst>
          </p:nvPr>
        </p:nvGraphicFramePr>
        <p:xfrm>
          <a:off x="-10611120" y="14098"/>
          <a:ext cx="9776869" cy="32679220"/>
        </p:xfrm>
        <a:graphic>
          <a:graphicData uri="http://schemas.openxmlformats.org/drawingml/2006/table">
            <a:tbl>
              <a:tblPr firstRow="1" bandRow="1">
                <a:tableStyleId>{5C22544A-7EE6-4342-B048-85BDC9FD1C3A}</a:tableStyleId>
              </a:tblPr>
              <a:tblGrid>
                <a:gridCol w="4192245">
                  <a:extLst>
                    <a:ext uri="{9D8B030D-6E8A-4147-A177-3AD203B41FA5}">
                      <a16:colId xmlns:a16="http://schemas.microsoft.com/office/drawing/2014/main" val="20000"/>
                    </a:ext>
                  </a:extLst>
                </a:gridCol>
                <a:gridCol w="5584624">
                  <a:extLst>
                    <a:ext uri="{9D8B030D-6E8A-4147-A177-3AD203B41FA5}">
                      <a16:colId xmlns:a16="http://schemas.microsoft.com/office/drawing/2014/main" val="20001"/>
                    </a:ext>
                  </a:extLst>
                </a:gridCol>
              </a:tblGrid>
              <a:tr h="1329113">
                <a:tc gridSpan="2">
                  <a:txBody>
                    <a:bodyPr/>
                    <a:lstStyle/>
                    <a:p>
                      <a:pPr marL="0" marR="0" indent="0" algn="ctr" defTabSz="4388900" rtl="0" eaLnBrk="1" fontAlgn="auto" latinLnBrk="0" hangingPunct="1">
                        <a:lnSpc>
                          <a:spcPct val="100000"/>
                        </a:lnSpc>
                        <a:spcBef>
                          <a:spcPts val="0"/>
                        </a:spcBef>
                        <a:spcAft>
                          <a:spcPts val="0"/>
                        </a:spcAft>
                        <a:buClrTx/>
                        <a:buSzTx/>
                        <a:buFontTx/>
                        <a:buNone/>
                        <a:tabLst/>
                        <a:defRPr/>
                      </a:pPr>
                      <a:r>
                        <a:rPr lang="en-US" sz="3600" b="0" spc="600" dirty="0">
                          <a:solidFill>
                            <a:srgbClr val="1F3A4E"/>
                          </a:solidFill>
                          <a:latin typeface="Arial Black" panose="020B0A04020102020204" pitchFamily="34" charset="0"/>
                        </a:rPr>
                        <a:t>QUICK START GUIDE</a:t>
                      </a:r>
                      <a:br>
                        <a:rPr lang="en-US" sz="3600" b="0" spc="600" dirty="0">
                          <a:solidFill>
                            <a:srgbClr val="1F3A4E"/>
                          </a:solidFill>
                          <a:latin typeface="Arial Black" panose="020B0A04020102020204" pitchFamily="34" charset="0"/>
                        </a:rPr>
                      </a:br>
                      <a:r>
                        <a:rPr lang="en-US" sz="2800" b="1" spc="0" dirty="0">
                          <a:solidFill>
                            <a:srgbClr val="FF0000"/>
                          </a:solidFill>
                          <a:latin typeface="Trebuchet MS" pitchFamily="34" charset="0"/>
                        </a:rPr>
                        <a:t>(THIS SIDEBAR WILL NOT PRINT)</a:t>
                      </a:r>
                      <a:endParaRPr lang="en-US" sz="3600" b="1" spc="600" dirty="0">
                        <a:solidFill>
                          <a:schemeClr val="bg1"/>
                        </a:solidFill>
                        <a:latin typeface="Trebuchet MS" pitchFamily="34" charset="0"/>
                      </a:endParaRPr>
                    </a:p>
                  </a:txBody>
                  <a:tcPr marL="182880" marT="137160">
                    <a:solidFill>
                      <a:srgbClr val="FFC000"/>
                    </a:solidFill>
                  </a:tcPr>
                </a:tc>
                <a:tc hMerge="1">
                  <a:txBody>
                    <a:bodyPr/>
                    <a:lstStyle/>
                    <a:p>
                      <a:endParaRPr lang="en-US" dirty="0"/>
                    </a:p>
                  </a:txBody>
                  <a:tcPr/>
                </a:tc>
                <a:extLst>
                  <a:ext uri="{0D108BD9-81ED-4DB2-BD59-A6C34878D82A}">
                    <a16:rowId xmlns:a16="http://schemas.microsoft.com/office/drawing/2014/main" val="10000"/>
                  </a:ext>
                </a:extLst>
              </a:tr>
              <a:tr h="4206624">
                <a:tc gridSpan="2">
                  <a:txBody>
                    <a:bodyPr/>
                    <a:lstStyle/>
                    <a:p>
                      <a:pPr defTabSz="3765639"/>
                      <a:r>
                        <a:rPr lang="en-US" sz="2000" i="0" dirty="0">
                          <a:solidFill>
                            <a:srgbClr val="D9D9D9"/>
                          </a:solidFill>
                          <a:latin typeface="Arial"/>
                          <a:cs typeface="Arial"/>
                        </a:rPr>
                        <a:t>This PowerPoint template produces a </a:t>
                      </a:r>
                      <a:r>
                        <a:rPr lang="en-US" sz="2000" i="0" dirty="0">
                          <a:solidFill>
                            <a:srgbClr val="FFC000"/>
                          </a:solidFill>
                          <a:latin typeface="Arial"/>
                          <a:cs typeface="Arial"/>
                        </a:rPr>
                        <a:t>36"x48" </a:t>
                      </a:r>
                      <a:r>
                        <a:rPr lang="en-US" sz="2000" i="0" dirty="0">
                          <a:solidFill>
                            <a:srgbClr val="D9D9D9"/>
                          </a:solidFill>
                          <a:latin typeface="Arial"/>
                          <a:cs typeface="Arial"/>
                        </a:rPr>
                        <a:t>presentation poster. You can use it to create your research poster by placing your title, subtitle, text, tables, charts and photos. </a:t>
                      </a:r>
                    </a:p>
                    <a:p>
                      <a:pPr defTabSz="3765639"/>
                      <a:endParaRPr lang="en-US" sz="2000" i="0" dirty="0">
                        <a:solidFill>
                          <a:srgbClr val="D9D9D9"/>
                        </a:solidFill>
                        <a:latin typeface="Arial"/>
                        <a:cs typeface="Arial"/>
                      </a:endParaRPr>
                    </a:p>
                    <a:p>
                      <a:pPr defTabSz="3765639"/>
                      <a:r>
                        <a:rPr lang="en-US" sz="2000" i="0" dirty="0">
                          <a:solidFill>
                            <a:srgbClr val="D9D9D9"/>
                          </a:solidFill>
                          <a:latin typeface="Arial"/>
                          <a:cs typeface="Arial"/>
                        </a:rPr>
                        <a:t>We provide a series of online tutorials that will guide you through the poster design process and answer your poster production questions. For complete template tutorials, go online to </a:t>
                      </a:r>
                      <a:r>
                        <a:rPr lang="en-US" sz="2000" i="0" dirty="0" err="1">
                          <a:solidFill>
                            <a:srgbClr val="FFC000"/>
                          </a:solidFill>
                          <a:latin typeface="Arial"/>
                          <a:cs typeface="Arial"/>
                        </a:rPr>
                        <a:t>PosterPresentations.com</a:t>
                      </a:r>
                      <a:r>
                        <a:rPr lang="en-US" sz="2000" i="0" dirty="0">
                          <a:solidFill>
                            <a:srgbClr val="D9D9D9"/>
                          </a:solidFill>
                          <a:latin typeface="Arial"/>
                          <a:cs typeface="Arial"/>
                        </a:rPr>
                        <a:t> and click on the  </a:t>
                      </a:r>
                      <a:r>
                        <a:rPr lang="en-US" sz="2000" i="0" dirty="0">
                          <a:solidFill>
                            <a:srgbClr val="FFC000"/>
                          </a:solidFill>
                          <a:latin typeface="Arial"/>
                          <a:cs typeface="Arial"/>
                        </a:rPr>
                        <a:t>HELP DESK</a:t>
                      </a:r>
                      <a:r>
                        <a:rPr lang="en-US" sz="2000" i="0" baseline="0" dirty="0">
                          <a:solidFill>
                            <a:srgbClr val="D9D9D9"/>
                          </a:solidFill>
                          <a:latin typeface="Arial"/>
                          <a:cs typeface="Arial"/>
                        </a:rPr>
                        <a:t> </a:t>
                      </a:r>
                      <a:r>
                        <a:rPr lang="en-US" sz="2000" i="0" dirty="0">
                          <a:solidFill>
                            <a:srgbClr val="D9D9D9"/>
                          </a:solidFill>
                          <a:latin typeface="Arial"/>
                          <a:cs typeface="Arial"/>
                        </a:rPr>
                        <a:t>tab.</a:t>
                      </a:r>
                    </a:p>
                    <a:p>
                      <a:pPr defTabSz="3765639"/>
                      <a:endParaRPr lang="en-US" sz="2000" i="0" dirty="0">
                        <a:solidFill>
                          <a:srgbClr val="D9D9D9"/>
                        </a:solidFill>
                        <a:latin typeface="Arial"/>
                        <a:cs typeface="Arial"/>
                      </a:endParaRPr>
                    </a:p>
                    <a:p>
                      <a:pPr defTabSz="3765639"/>
                      <a:r>
                        <a:rPr lang="en-US" sz="2000" i="0" dirty="0">
                          <a:solidFill>
                            <a:srgbClr val="D9D9D9"/>
                          </a:solidFill>
                          <a:latin typeface="Arial"/>
                          <a:cs typeface="Arial"/>
                        </a:rPr>
                        <a:t>To print your poster using our same-day professional printing service, go online to </a:t>
                      </a:r>
                      <a:r>
                        <a:rPr lang="en-US" sz="2000" i="0" dirty="0" err="1">
                          <a:solidFill>
                            <a:srgbClr val="FFC000"/>
                          </a:solidFill>
                          <a:latin typeface="Arial"/>
                          <a:cs typeface="Arial"/>
                        </a:rPr>
                        <a:t>PosterPresentations.com</a:t>
                      </a:r>
                      <a:r>
                        <a:rPr lang="en-US" sz="2000" i="0" dirty="0">
                          <a:solidFill>
                            <a:srgbClr val="D9D9D9"/>
                          </a:solidFill>
                          <a:latin typeface="Arial"/>
                          <a:cs typeface="Arial"/>
                        </a:rPr>
                        <a:t> and click on "</a:t>
                      </a:r>
                      <a:r>
                        <a:rPr lang="en-US" sz="2000" i="0" dirty="0">
                          <a:solidFill>
                            <a:srgbClr val="FFC000"/>
                          </a:solidFill>
                          <a:latin typeface="Arial"/>
                          <a:cs typeface="Arial"/>
                        </a:rPr>
                        <a:t>Order your poster</a:t>
                      </a:r>
                      <a:r>
                        <a:rPr lang="en-US" sz="2000" i="0" dirty="0">
                          <a:solidFill>
                            <a:srgbClr val="D9D9D9"/>
                          </a:solidFill>
                          <a:latin typeface="Arial"/>
                          <a:cs typeface="Arial"/>
                        </a:rPr>
                        <a:t>".</a:t>
                      </a:r>
                      <a:endParaRPr lang="en-US" sz="2000" b="1" dirty="0">
                        <a:solidFill>
                          <a:srgbClr val="D9D9D9"/>
                        </a:solidFill>
                        <a:latin typeface="Arial"/>
                        <a:cs typeface="Arial"/>
                      </a:endParaRPr>
                    </a:p>
                  </a:txBody>
                  <a:tcPr marL="182880" marT="137160">
                    <a:solidFill>
                      <a:srgbClr val="010101"/>
                    </a:solidFill>
                  </a:tcPr>
                </a:tc>
                <a:tc hMerge="1">
                  <a:txBody>
                    <a:bodyPr/>
                    <a:lstStyle/>
                    <a:p>
                      <a:pPr marL="0" indent="0" algn="l" defTabSz="114300"/>
                      <a:endParaRPr lang="en-US" sz="2400" b="0" baseline="0" dirty="0">
                        <a:solidFill>
                          <a:srgbClr val="FFC000"/>
                        </a:solidFill>
                        <a:latin typeface="Arial" panose="020B0604020202020204" pitchFamily="34" charset="0"/>
                        <a:cs typeface="Arial" panose="020B0604020202020204" pitchFamily="34" charset="0"/>
                      </a:endParaRPr>
                    </a:p>
                  </a:txBody>
                  <a:tcPr>
                    <a:solidFill>
                      <a:schemeClr val="tx1">
                        <a:lumMod val="95000"/>
                        <a:lumOff val="5000"/>
                      </a:schemeClr>
                    </a:solidFill>
                  </a:tcPr>
                </a:tc>
                <a:extLst>
                  <a:ext uri="{0D108BD9-81ED-4DB2-BD59-A6C34878D82A}">
                    <a16:rowId xmlns:a16="http://schemas.microsoft.com/office/drawing/2014/main" val="677555919"/>
                  </a:ext>
                </a:extLst>
              </a:tr>
              <a:tr h="4572417">
                <a:tc>
                  <a:txBody>
                    <a:bodyPr/>
                    <a:lstStyle/>
                    <a:p>
                      <a:pPr algn="ctr"/>
                      <a:endParaRPr lang="en-US" sz="2000" dirty="0">
                        <a:solidFill>
                          <a:srgbClr val="1F3A4E"/>
                        </a:solidFill>
                      </a:endParaRPr>
                    </a:p>
                    <a:p>
                      <a:pPr algn="ctr"/>
                      <a:endParaRPr lang="en-US" sz="2000" dirty="0">
                        <a:solidFill>
                          <a:srgbClr val="1F3A4E"/>
                        </a:solidFill>
                      </a:endParaRPr>
                    </a:p>
                    <a:p>
                      <a:pPr algn="ctr"/>
                      <a:r>
                        <a:rPr lang="en-US" sz="2000" dirty="0">
                          <a:solidFill>
                            <a:schemeClr val="bg1"/>
                          </a:solidFill>
                          <a:latin typeface="Arial" panose="020B0604020202020204" pitchFamily="34" charset="0"/>
                          <a:cs typeface="Arial" panose="020B0604020202020204" pitchFamily="34" charset="0"/>
                        </a:rPr>
                        <a:t>This is a template for a </a:t>
                      </a:r>
                    </a:p>
                    <a:p>
                      <a:pPr algn="ctr"/>
                      <a:r>
                        <a:rPr lang="en-US" sz="2000" dirty="0">
                          <a:solidFill>
                            <a:schemeClr val="bg1"/>
                          </a:solidFill>
                          <a:latin typeface="Arial" panose="020B0604020202020204" pitchFamily="34" charset="0"/>
                          <a:cs typeface="Arial" panose="020B0604020202020204" pitchFamily="34" charset="0"/>
                        </a:rPr>
                        <a:t>presentation poster</a:t>
                      </a:r>
                      <a:br>
                        <a:rPr lang="en-US" sz="2000" dirty="0">
                          <a:solidFill>
                            <a:schemeClr val="bg1"/>
                          </a:solidFill>
                          <a:latin typeface="Arial" panose="020B0604020202020204" pitchFamily="34" charset="0"/>
                          <a:cs typeface="Arial" panose="020B0604020202020204" pitchFamily="34" charset="0"/>
                        </a:rPr>
                      </a:br>
                      <a:r>
                        <a:rPr lang="en-US" sz="3600" b="1" dirty="0">
                          <a:solidFill>
                            <a:srgbClr val="FFC000"/>
                          </a:solidFill>
                          <a:latin typeface="Arial" panose="020B0604020202020204" pitchFamily="34" charset="0"/>
                          <a:cs typeface="Arial" panose="020B0604020202020204" pitchFamily="34" charset="0"/>
                        </a:rPr>
                        <a:t>36 inches tall</a:t>
                      </a:r>
                      <a:br>
                        <a:rPr lang="en-US" sz="3600" b="1" dirty="0">
                          <a:solidFill>
                            <a:srgbClr val="FFC000"/>
                          </a:solidFill>
                          <a:latin typeface="Arial" panose="020B0604020202020204" pitchFamily="34" charset="0"/>
                          <a:cs typeface="Arial" panose="020B0604020202020204" pitchFamily="34" charset="0"/>
                        </a:rPr>
                      </a:br>
                      <a:r>
                        <a:rPr lang="en-US" sz="3600" b="1" dirty="0">
                          <a:solidFill>
                            <a:srgbClr val="FFC000"/>
                          </a:solidFill>
                          <a:latin typeface="Arial" panose="020B0604020202020204" pitchFamily="34" charset="0"/>
                          <a:cs typeface="Arial" panose="020B0604020202020204" pitchFamily="34" charset="0"/>
                        </a:rPr>
                        <a:t>by</a:t>
                      </a:r>
                      <a:br>
                        <a:rPr lang="en-US" sz="3600" b="1" dirty="0">
                          <a:solidFill>
                            <a:srgbClr val="FFC000"/>
                          </a:solidFill>
                          <a:latin typeface="Arial" panose="020B0604020202020204" pitchFamily="34" charset="0"/>
                          <a:cs typeface="Arial" panose="020B0604020202020204" pitchFamily="34" charset="0"/>
                        </a:rPr>
                      </a:br>
                      <a:r>
                        <a:rPr lang="en-US" sz="3600" b="1" dirty="0">
                          <a:solidFill>
                            <a:srgbClr val="FFC000"/>
                          </a:solidFill>
                          <a:latin typeface="Arial" panose="020B0604020202020204" pitchFamily="34" charset="0"/>
                          <a:cs typeface="Arial" panose="020B0604020202020204" pitchFamily="34" charset="0"/>
                        </a:rPr>
                        <a:t>48 inches wide</a:t>
                      </a:r>
                      <a:br>
                        <a:rPr lang="en-US" sz="2000" dirty="0">
                          <a:solidFill>
                            <a:schemeClr val="bg1"/>
                          </a:solidFill>
                          <a:latin typeface="Arial" panose="020B0604020202020204" pitchFamily="34" charset="0"/>
                          <a:cs typeface="Arial" panose="020B0604020202020204" pitchFamily="34" charset="0"/>
                        </a:rPr>
                      </a:br>
                      <a:endParaRPr lang="en-US" sz="2000" dirty="0">
                        <a:solidFill>
                          <a:srgbClr val="1F3A4E"/>
                        </a:solidFill>
                      </a:endParaRPr>
                    </a:p>
                  </a:txBody>
                  <a:tcPr>
                    <a:solidFill>
                      <a:srgbClr val="010101"/>
                    </a:solidFill>
                  </a:tcPr>
                </a:tc>
                <a:tc>
                  <a:txBody>
                    <a:bodyPr/>
                    <a:lstStyle/>
                    <a:p>
                      <a:pPr marL="0" marR="0" indent="0" algn="l" defTabSz="4388900" rtl="0" eaLnBrk="1" fontAlgn="auto" latinLnBrk="0" hangingPunct="1">
                        <a:lnSpc>
                          <a:spcPct val="100000"/>
                        </a:lnSpc>
                        <a:spcBef>
                          <a:spcPts val="0"/>
                        </a:spcBef>
                        <a:spcAft>
                          <a:spcPts val="0"/>
                        </a:spcAft>
                        <a:buClrTx/>
                        <a:buSzTx/>
                        <a:buFontTx/>
                        <a:buNone/>
                        <a:tabLst/>
                        <a:defRPr/>
                      </a:pPr>
                      <a:r>
                        <a:rPr lang="en-US" sz="2400" b="1" baseline="0" dirty="0">
                          <a:solidFill>
                            <a:srgbClr val="FFC000"/>
                          </a:solidFill>
                          <a:latin typeface="Arial" panose="020B0604020202020204" pitchFamily="34" charset="0"/>
                          <a:cs typeface="Arial" panose="020B0604020202020204" pitchFamily="34" charset="0"/>
                        </a:rPr>
                        <a:t>Important: Check the template size</a:t>
                      </a:r>
                      <a:br>
                        <a:rPr lang="en-US" sz="2000" b="0" baseline="0" dirty="0">
                          <a:solidFill>
                            <a:srgbClr val="FFC000"/>
                          </a:solidFill>
                          <a:latin typeface="Arial" panose="020B0604020202020204" pitchFamily="34" charset="0"/>
                          <a:cs typeface="Arial" panose="020B0604020202020204" pitchFamily="34" charset="0"/>
                        </a:rPr>
                      </a:br>
                      <a:r>
                        <a:rPr lang="en-US" sz="2000" b="0" baseline="0" dirty="0">
                          <a:solidFill>
                            <a:srgbClr val="D9D9D9"/>
                          </a:solidFill>
                          <a:latin typeface="Arial" panose="020B0604020202020204" pitchFamily="34" charset="0"/>
                          <a:cs typeface="Arial" panose="020B0604020202020204" pitchFamily="34" charset="0"/>
                        </a:rPr>
                        <a:t>Before you start working on your poster and to avoid printing problems check that you have downloaded and that you are using the correct size template for your poster presentation.</a:t>
                      </a:r>
                      <a:br>
                        <a:rPr lang="en-US" sz="2000" b="0" baseline="0" dirty="0">
                          <a:solidFill>
                            <a:srgbClr val="D9D9D9"/>
                          </a:solidFill>
                          <a:latin typeface="Arial" panose="020B0604020202020204" pitchFamily="34" charset="0"/>
                          <a:cs typeface="Arial" panose="020B0604020202020204" pitchFamily="34" charset="0"/>
                        </a:rPr>
                      </a:br>
                      <a:r>
                        <a:rPr lang="en-US" sz="2000" b="0" baseline="0" dirty="0">
                          <a:solidFill>
                            <a:srgbClr val="D9D9D9"/>
                          </a:solidFill>
                          <a:latin typeface="Arial" panose="020B0604020202020204" pitchFamily="34" charset="0"/>
                          <a:cs typeface="Arial" panose="020B0604020202020204" pitchFamily="34" charset="0"/>
                        </a:rPr>
                        <a:t>This template can also be printed at the following sizes without distortion and without any additional formatting:</a:t>
                      </a:r>
                      <a:br>
                        <a:rPr lang="en-US" sz="2000" b="0" baseline="0" dirty="0">
                          <a:solidFill>
                            <a:srgbClr val="D9D9D9"/>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30 tall x 40 wide</a:t>
                      </a:r>
                      <a:br>
                        <a:rPr lang="en-US" sz="2000" b="0" baseline="0" dirty="0">
                          <a:solidFill>
                            <a:srgbClr val="FFC000"/>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42 tall x 56 wide</a:t>
                      </a:r>
                      <a:br>
                        <a:rPr lang="en-US" sz="2000" b="0" baseline="0" dirty="0">
                          <a:solidFill>
                            <a:srgbClr val="FFC000"/>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48 tall x 64 wide</a:t>
                      </a:r>
                    </a:p>
                  </a:txBody>
                  <a:tcPr marL="182880" marT="137160">
                    <a:solidFill>
                      <a:srgbClr val="010101"/>
                    </a:solidFill>
                  </a:tcPr>
                </a:tc>
                <a:extLst>
                  <a:ext uri="{0D108BD9-81ED-4DB2-BD59-A6C34878D82A}">
                    <a16:rowId xmlns:a16="http://schemas.microsoft.com/office/drawing/2014/main" val="10008"/>
                  </a:ext>
                </a:extLst>
              </a:tr>
              <a:tr h="4288692">
                <a:tc>
                  <a:txBody>
                    <a:bodyPr/>
                    <a:lstStyle/>
                    <a:p>
                      <a:endParaRPr lang="en-US" sz="2000" dirty="0">
                        <a:solidFill>
                          <a:srgbClr val="1F3A4E"/>
                        </a:solidFill>
                      </a:endParaRPr>
                    </a:p>
                  </a:txBody>
                  <a:tcPr>
                    <a:blipFill rotWithShape="1">
                      <a:blip r:embed="rId3"/>
                      <a:stretch>
                        <a:fillRect/>
                      </a:stretch>
                    </a:blipFill>
                  </a:tcPr>
                </a:tc>
                <a:tc>
                  <a:txBody>
                    <a:bodyPr/>
                    <a:lstStyle/>
                    <a:p>
                      <a:pPr algn="l"/>
                      <a:r>
                        <a:rPr lang="en-US" sz="2400" b="1" baseline="0" dirty="0">
                          <a:solidFill>
                            <a:srgbClr val="FFC000"/>
                          </a:solidFill>
                          <a:latin typeface="Arial" panose="020B0604020202020204" pitchFamily="34" charset="0"/>
                          <a:cs typeface="Arial" panose="020B0604020202020204" pitchFamily="34" charset="0"/>
                        </a:rPr>
                        <a:t>How to </a:t>
                      </a:r>
                      <a:r>
                        <a:rPr lang="en-US" sz="4000" b="1" baseline="0" dirty="0">
                          <a:solidFill>
                            <a:srgbClr val="FFC000"/>
                          </a:solidFill>
                          <a:latin typeface="Arial" panose="020B0604020202020204" pitchFamily="34" charset="0"/>
                          <a:cs typeface="Arial" panose="020B0604020202020204" pitchFamily="34" charset="0"/>
                        </a:rPr>
                        <a:t>Zoom in </a:t>
                      </a:r>
                      <a:r>
                        <a:rPr lang="en-US" sz="2400" b="1" baseline="0" dirty="0">
                          <a:solidFill>
                            <a:srgbClr val="FFC000"/>
                          </a:solidFill>
                          <a:latin typeface="Arial" panose="020B0604020202020204" pitchFamily="34" charset="0"/>
                          <a:cs typeface="Arial" panose="020B0604020202020204" pitchFamily="34" charset="0"/>
                        </a:rPr>
                        <a:t>and </a:t>
                      </a:r>
                      <a:r>
                        <a:rPr lang="en-US" sz="1800" b="1" baseline="0" dirty="0">
                          <a:solidFill>
                            <a:srgbClr val="FFC000"/>
                          </a:solidFill>
                          <a:latin typeface="Arial" panose="020B0604020202020204" pitchFamily="34" charset="0"/>
                          <a:cs typeface="Arial" panose="020B0604020202020204" pitchFamily="34" charset="0"/>
                        </a:rPr>
                        <a:t>out</a:t>
                      </a:r>
                      <a:endParaRPr lang="en-US" sz="2400" b="1" baseline="0" dirty="0">
                        <a:solidFill>
                          <a:srgbClr val="FFC000"/>
                        </a:solidFill>
                        <a:latin typeface="Arial" panose="020B0604020202020204" pitchFamily="34" charset="0"/>
                        <a:cs typeface="Arial" panose="020B0604020202020204" pitchFamily="34" charset="0"/>
                      </a:endParaRPr>
                    </a:p>
                    <a:p>
                      <a:pPr algn="l"/>
                      <a:r>
                        <a:rPr lang="en-US" sz="2000" b="0" baseline="0" dirty="0">
                          <a:solidFill>
                            <a:srgbClr val="D9D9D9"/>
                          </a:solidFill>
                          <a:latin typeface="Arial" panose="020B0604020202020204" pitchFamily="34" charset="0"/>
                          <a:cs typeface="Arial" panose="020B0604020202020204" pitchFamily="34" charset="0"/>
                        </a:rPr>
                        <a:t>Use the PowerPoint zoom tool to adjust the screen magnification to view comfortably. PowerPoint provides 2 ways to zoom: </a:t>
                      </a:r>
                      <a:br>
                        <a:rPr lang="en-US" sz="2000" b="0" baseline="0" dirty="0">
                          <a:solidFill>
                            <a:srgbClr val="D9D9D9"/>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1. </a:t>
                      </a:r>
                      <a:r>
                        <a:rPr lang="en-US" sz="2000" b="0" baseline="0" dirty="0">
                          <a:solidFill>
                            <a:srgbClr val="D9D9D9"/>
                          </a:solidFill>
                          <a:latin typeface="Arial" panose="020B0604020202020204" pitchFamily="34" charset="0"/>
                          <a:cs typeface="Arial" panose="020B0604020202020204" pitchFamily="34" charset="0"/>
                        </a:rPr>
                        <a:t>On the top menu bar click on the VIEW tab and then click on ZOOM. Choose the zoom percentage that works best for you. </a:t>
                      </a:r>
                      <a:br>
                        <a:rPr lang="en-US" sz="2000" b="0" baseline="0" dirty="0">
                          <a:solidFill>
                            <a:srgbClr val="D9D9D9"/>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2. </a:t>
                      </a:r>
                      <a:r>
                        <a:rPr lang="en-US" sz="2000" b="0" baseline="0" dirty="0">
                          <a:solidFill>
                            <a:srgbClr val="D9D9D9"/>
                          </a:solidFill>
                          <a:latin typeface="Arial" panose="020B0604020202020204" pitchFamily="34" charset="0"/>
                          <a:cs typeface="Arial" panose="020B0604020202020204" pitchFamily="34" charset="0"/>
                        </a:rPr>
                        <a:t>For better zoom flexibility, use the zoom slider at the bottom right of the window.</a:t>
                      </a:r>
                    </a:p>
                  </a:txBody>
                  <a:tcPr marL="182880" marT="137160">
                    <a:solidFill>
                      <a:srgbClr val="010101"/>
                    </a:solidFill>
                  </a:tcPr>
                </a:tc>
                <a:extLst>
                  <a:ext uri="{0D108BD9-81ED-4DB2-BD59-A6C34878D82A}">
                    <a16:rowId xmlns:a16="http://schemas.microsoft.com/office/drawing/2014/main" val="10001"/>
                  </a:ext>
                </a:extLst>
              </a:tr>
              <a:tr h="1800526">
                <a:tc gridSpan="2">
                  <a:txBody>
                    <a:bodyPr/>
                    <a:lstStyle/>
                    <a:p>
                      <a:pPr marL="0" marR="0" lvl="0" indent="0" algn="l" defTabSz="4388900" rtl="0" eaLnBrk="1" fontAlgn="auto" latinLnBrk="0" hangingPunct="1">
                        <a:lnSpc>
                          <a:spcPct val="100000"/>
                        </a:lnSpc>
                        <a:spcBef>
                          <a:spcPts val="0"/>
                        </a:spcBef>
                        <a:spcAft>
                          <a:spcPts val="0"/>
                        </a:spcAft>
                        <a:buClrTx/>
                        <a:buSzTx/>
                        <a:buFontTx/>
                        <a:buNone/>
                        <a:tabLst/>
                        <a:defRPr/>
                      </a:pPr>
                      <a:r>
                        <a:rPr lang="en-US" sz="2400" b="1" baseline="0" dirty="0">
                          <a:solidFill>
                            <a:srgbClr val="FFC000"/>
                          </a:solidFill>
                          <a:latin typeface="Arial" panose="020B0604020202020204" pitchFamily="34" charset="0"/>
                          <a:cs typeface="Arial" panose="020B0604020202020204" pitchFamily="34" charset="0"/>
                        </a:rPr>
                        <a:t>Ruler and Guides</a:t>
                      </a:r>
                      <a:br>
                        <a:rPr lang="en-US" sz="2000" b="0" baseline="0" dirty="0">
                          <a:solidFill>
                            <a:srgbClr val="FFC000"/>
                          </a:solidFill>
                          <a:latin typeface="Arial" panose="020B0604020202020204" pitchFamily="34" charset="0"/>
                          <a:cs typeface="Arial" panose="020B0604020202020204" pitchFamily="34" charset="0"/>
                        </a:rPr>
                      </a:br>
                      <a:r>
                        <a:rPr lang="en-US" sz="2000" b="0" baseline="0" dirty="0">
                          <a:solidFill>
                            <a:srgbClr val="D9D9D9"/>
                          </a:solidFill>
                          <a:latin typeface="Arial" panose="020B0604020202020204" pitchFamily="34" charset="0"/>
                          <a:cs typeface="Arial" panose="020B0604020202020204" pitchFamily="34" charset="0"/>
                        </a:rPr>
                        <a:t>The dotted lines on his poster template are guides.  The horizontal and vertical guides will help you align your poster elements accurately. Text boxes and other elements will ”snap” to the guides and stay within the boundaries of the columns. To hide the guides go to VIEW and uncheck the Guides box.</a:t>
                      </a:r>
                    </a:p>
                  </a:txBody>
                  <a:tcPr>
                    <a:solidFill>
                      <a:srgbClr val="010101"/>
                    </a:solidFill>
                  </a:tcPr>
                </a:tc>
                <a:tc hMerge="1">
                  <a:txBody>
                    <a:bodyPr/>
                    <a:lstStyle/>
                    <a:p>
                      <a:endParaRPr lang="en-US" sz="2400" b="0" baseline="0" dirty="0">
                        <a:solidFill>
                          <a:schemeClr val="bg1"/>
                        </a:solidFill>
                        <a:latin typeface="Arial" panose="020B0604020202020204" pitchFamily="34" charset="0"/>
                        <a:cs typeface="Arial" panose="020B0604020202020204" pitchFamily="34" charset="0"/>
                      </a:endParaRPr>
                    </a:p>
                  </a:txBody>
                  <a:tcPr marL="182880" marT="137160">
                    <a:solidFill>
                      <a:schemeClr val="tx1">
                        <a:lumMod val="95000"/>
                        <a:lumOff val="5000"/>
                      </a:schemeClr>
                    </a:solidFill>
                  </a:tcPr>
                </a:tc>
                <a:extLst>
                  <a:ext uri="{0D108BD9-81ED-4DB2-BD59-A6C34878D82A}">
                    <a16:rowId xmlns:a16="http://schemas.microsoft.com/office/drawing/2014/main" val="10002"/>
                  </a:ext>
                </a:extLst>
              </a:tr>
              <a:tr h="3824339">
                <a:tc>
                  <a:txBody>
                    <a:bodyPr/>
                    <a:lstStyle/>
                    <a:p>
                      <a:endParaRPr lang="en-US" sz="2000" dirty="0">
                        <a:solidFill>
                          <a:srgbClr val="1F3A4E"/>
                        </a:solidFill>
                      </a:endParaRPr>
                    </a:p>
                  </a:txBody>
                  <a:tcPr>
                    <a:blipFill rotWithShape="1">
                      <a:blip r:embed="rId4"/>
                      <a:stretch>
                        <a:fillRect/>
                      </a:stretch>
                    </a:blipFill>
                  </a:tcPr>
                </a:tc>
                <a:tc>
                  <a:txBody>
                    <a:bodyPr/>
                    <a:lstStyle/>
                    <a:p>
                      <a:pPr marL="0" lvl="1" indent="0" algn="l" defTabSz="114300"/>
                      <a:r>
                        <a:rPr lang="en-US" sz="2400" b="1" baseline="0" dirty="0">
                          <a:solidFill>
                            <a:srgbClr val="FFC000"/>
                          </a:solidFill>
                          <a:latin typeface="Arial" panose="020B0604020202020204" pitchFamily="34" charset="0"/>
                          <a:cs typeface="Arial" panose="020B0604020202020204" pitchFamily="34" charset="0"/>
                        </a:rPr>
                        <a:t>Headers and text containers</a:t>
                      </a:r>
                      <a:br>
                        <a:rPr lang="en-US" sz="2000" b="0" baseline="0" dirty="0">
                          <a:solidFill>
                            <a:schemeClr val="bg1"/>
                          </a:solidFill>
                          <a:latin typeface="Arial" panose="020B0604020202020204" pitchFamily="34" charset="0"/>
                          <a:cs typeface="Arial" panose="020B0604020202020204" pitchFamily="34" charset="0"/>
                        </a:rPr>
                      </a:br>
                      <a:r>
                        <a:rPr lang="en-US" sz="2000" b="0" baseline="0" dirty="0">
                          <a:solidFill>
                            <a:srgbClr val="D9D9D9"/>
                          </a:solidFill>
                          <a:latin typeface="Arial" panose="020B0604020202020204" pitchFamily="34" charset="0"/>
                          <a:cs typeface="Arial" panose="020B0604020202020204" pitchFamily="34" charset="0"/>
                        </a:rPr>
                        <a:t>Included in this template are commonly used section headers such as Abstract, Objectives, Methods, Results, etc. </a:t>
                      </a:r>
                      <a:br>
                        <a:rPr lang="en-US" sz="2000" b="0" baseline="0" dirty="0">
                          <a:solidFill>
                            <a:schemeClr val="bg1"/>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a:t>
                      </a:r>
                      <a:r>
                        <a:rPr lang="en-US" sz="2000" b="0" baseline="0" dirty="0">
                          <a:solidFill>
                            <a:schemeClr val="bg1"/>
                          </a:solidFill>
                          <a:latin typeface="Arial" panose="020B0604020202020204" pitchFamily="34" charset="0"/>
                          <a:cs typeface="Arial" panose="020B0604020202020204" pitchFamily="34" charset="0"/>
                        </a:rPr>
                        <a:t> </a:t>
                      </a:r>
                      <a:r>
                        <a:rPr lang="en-US" sz="2000" b="0" baseline="0" dirty="0">
                          <a:solidFill>
                            <a:srgbClr val="D9D9D9"/>
                          </a:solidFill>
                          <a:latin typeface="Arial" panose="020B0604020202020204" pitchFamily="34" charset="0"/>
                          <a:cs typeface="Arial" panose="020B0604020202020204" pitchFamily="34" charset="0"/>
                        </a:rPr>
                        <a:t>Click inside a section header to add its text. </a:t>
                      </a:r>
                      <a:br>
                        <a:rPr lang="en-US" sz="2000" b="0" baseline="0" dirty="0">
                          <a:solidFill>
                            <a:schemeClr val="bg1"/>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a:t>
                      </a:r>
                      <a:r>
                        <a:rPr lang="en-US" sz="2000" b="0" baseline="0" dirty="0">
                          <a:solidFill>
                            <a:schemeClr val="bg1"/>
                          </a:solidFill>
                          <a:latin typeface="Arial" panose="020B0604020202020204" pitchFamily="34" charset="0"/>
                          <a:cs typeface="Arial" panose="020B0604020202020204" pitchFamily="34" charset="0"/>
                        </a:rPr>
                        <a:t> </a:t>
                      </a:r>
                      <a:r>
                        <a:rPr lang="en-US" sz="2000" b="0" baseline="0" dirty="0">
                          <a:solidFill>
                            <a:srgbClr val="D9D9D9"/>
                          </a:solidFill>
                          <a:latin typeface="Arial" panose="020B0604020202020204" pitchFamily="34" charset="0"/>
                          <a:cs typeface="Arial" panose="020B0604020202020204" pitchFamily="34" charset="0"/>
                        </a:rPr>
                        <a:t>To add another header, click on edge of the section box so that it is outlined. Copy and paste it. </a:t>
                      </a:r>
                      <a:br>
                        <a:rPr lang="en-US" sz="2000" b="0" baseline="0" dirty="0">
                          <a:solidFill>
                            <a:schemeClr val="bg1"/>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a:t>
                      </a:r>
                      <a:r>
                        <a:rPr lang="en-US" sz="2000" b="0" baseline="0" dirty="0">
                          <a:solidFill>
                            <a:schemeClr val="bg1"/>
                          </a:solidFill>
                          <a:latin typeface="Arial" panose="020B0604020202020204" pitchFamily="34" charset="0"/>
                          <a:cs typeface="Arial" panose="020B0604020202020204" pitchFamily="34" charset="0"/>
                        </a:rPr>
                        <a:t> </a:t>
                      </a:r>
                      <a:r>
                        <a:rPr lang="en-US" sz="2000" b="0" baseline="0" dirty="0">
                          <a:solidFill>
                            <a:srgbClr val="D9D9D9"/>
                          </a:solidFill>
                          <a:latin typeface="Arial" panose="020B0604020202020204" pitchFamily="34" charset="0"/>
                          <a:cs typeface="Arial" panose="020B0604020202020204" pitchFamily="34" charset="0"/>
                        </a:rPr>
                        <a:t>To increase its size, click on the white circles and expand to the the desired size.</a:t>
                      </a:r>
                    </a:p>
                  </a:txBody>
                  <a:tcPr marL="182880" marT="137160">
                    <a:solidFill>
                      <a:srgbClr val="010101"/>
                    </a:solidFill>
                  </a:tcPr>
                </a:tc>
                <a:extLst>
                  <a:ext uri="{0D108BD9-81ED-4DB2-BD59-A6C34878D82A}">
                    <a16:rowId xmlns:a16="http://schemas.microsoft.com/office/drawing/2014/main" val="10003"/>
                  </a:ext>
                </a:extLst>
              </a:tr>
              <a:tr h="3519135">
                <a:tc gridSpan="2">
                  <a:txBody>
                    <a:bodyPr/>
                    <a:lstStyle/>
                    <a:p>
                      <a:r>
                        <a:rPr lang="en-US" sz="2400" b="1" dirty="0">
                          <a:solidFill>
                            <a:srgbClr val="FFC000"/>
                          </a:solidFill>
                          <a:latin typeface="Arial" panose="020B0604020202020204" pitchFamily="34" charset="0"/>
                          <a:cs typeface="Arial" panose="020B0604020202020204" pitchFamily="34" charset="0"/>
                        </a:rPr>
                        <a:t>Adding content to the poster</a:t>
                      </a:r>
                    </a:p>
                    <a:p>
                      <a:r>
                        <a:rPr lang="en-US" sz="2000" baseline="0" dirty="0">
                          <a:solidFill>
                            <a:srgbClr val="D9D9D9"/>
                          </a:solidFill>
                          <a:latin typeface="Arial" panose="020B0604020202020204" pitchFamily="34" charset="0"/>
                          <a:cs typeface="Arial" panose="020B0604020202020204" pitchFamily="34" charset="0"/>
                        </a:rPr>
                        <a:t>Start by adding your text to each section without spending too much time with formatting. Use the default font size even if your text extends beyond the bottom of the poster. Continue until you have added all your content including text, graphics, photos, etc. Once you finish adding your content you can go back and format your text as needed.</a:t>
                      </a:r>
                    </a:p>
                    <a:p>
                      <a:pPr marL="342900" indent="-342900">
                        <a:buFontTx/>
                        <a:buChar char="-"/>
                      </a:pPr>
                      <a:r>
                        <a:rPr lang="en-US" sz="2000" baseline="0" dirty="0">
                          <a:solidFill>
                            <a:srgbClr val="D9D9D9"/>
                          </a:solidFill>
                          <a:latin typeface="Arial" panose="020B0604020202020204" pitchFamily="34" charset="0"/>
                          <a:cs typeface="Arial" panose="020B0604020202020204" pitchFamily="34" charset="0"/>
                        </a:rPr>
                        <a:t>If you run out of room, try to reduce the size of your fonts and/or the size of your graphics. If there is a lot of empty space try to increase your font sizes and the size of your graphics. The font used for references can be smaller.</a:t>
                      </a:r>
                      <a:endParaRPr lang="en-US" sz="2000" dirty="0">
                        <a:solidFill>
                          <a:srgbClr val="D9D9D9"/>
                        </a:solidFill>
                        <a:latin typeface="Arial" panose="020B0604020202020204" pitchFamily="34" charset="0"/>
                        <a:cs typeface="Arial" panose="020B0604020202020204" pitchFamily="34" charset="0"/>
                      </a:endParaRPr>
                    </a:p>
                  </a:txBody>
                  <a:tcPr>
                    <a:solidFill>
                      <a:srgbClr val="010101"/>
                    </a:solidFill>
                  </a:tcPr>
                </a:tc>
                <a:tc hMerge="1">
                  <a:txBody>
                    <a:bodyPr/>
                    <a:lstStyle/>
                    <a:p>
                      <a:endParaRPr lang="en-US" sz="2400" dirty="0">
                        <a:solidFill>
                          <a:schemeClr val="bg1"/>
                        </a:solidFill>
                        <a:latin typeface="Arial" panose="020B0604020202020204" pitchFamily="34" charset="0"/>
                        <a:cs typeface="Arial" panose="020B0604020202020204" pitchFamily="34" charset="0"/>
                      </a:endParaRPr>
                    </a:p>
                  </a:txBody>
                  <a:tcPr marL="182880" marT="137160">
                    <a:solidFill>
                      <a:srgbClr val="010101"/>
                    </a:solidFill>
                  </a:tcPr>
                </a:tc>
                <a:extLst>
                  <a:ext uri="{0D108BD9-81ED-4DB2-BD59-A6C34878D82A}">
                    <a16:rowId xmlns:a16="http://schemas.microsoft.com/office/drawing/2014/main" val="10004"/>
                  </a:ext>
                </a:extLst>
              </a:tr>
              <a:tr h="2377657">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400" b="1" noProof="0" dirty="0">
                          <a:solidFill>
                            <a:srgbClr val="FFC000"/>
                          </a:solidFill>
                          <a:latin typeface="Arial" panose="020B0604020202020204" pitchFamily="34" charset="0"/>
                          <a:cs typeface="Arial" panose="020B0604020202020204" pitchFamily="34" charset="0"/>
                        </a:rPr>
                        <a:t>Photos</a:t>
                      </a:r>
                    </a:p>
                    <a:p>
                      <a:pPr marL="0" marR="0" lvl="0" indent="0" algn="l" defTabSz="9779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D9D9D9"/>
                          </a:solidFill>
                          <a:effectLst/>
                          <a:uLnTx/>
                          <a:uFillTx/>
                          <a:latin typeface="Arial"/>
                          <a:ea typeface="+mn-ea"/>
                          <a:cs typeface="Arial"/>
                        </a:rPr>
                        <a:t>You can add photos by dragging and dropping from your desktop, copy and paste, or by going to INSERT &gt; PICTURES. Resize images proportionally by holding down the SHIFT key and dragging one of the white corner handles (dots). For a professional-looking poster, do not distort your images by stretching them disproportionally.</a:t>
                      </a:r>
                    </a:p>
                  </a:txBody>
                  <a:tcPr marL="182880" marT="137160">
                    <a:solidFill>
                      <a:srgbClr val="010101"/>
                    </a:solidFill>
                  </a:tcPr>
                </a:tc>
                <a:tc hMerge="1">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200" noProof="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5"/>
                  </a:ext>
                </a:extLst>
              </a:tr>
              <a:tr h="2293170">
                <a:tc gridSpan="2">
                  <a:txBody>
                    <a:bodyPr/>
                    <a:lstStyle/>
                    <a:p>
                      <a:endParaRPr lang="en-US" sz="2000" dirty="0">
                        <a:solidFill>
                          <a:schemeClr val="bg1"/>
                        </a:solidFill>
                        <a:latin typeface="Arial" panose="020B0604020202020204" pitchFamily="34" charset="0"/>
                        <a:cs typeface="Arial" panose="020B0604020202020204" pitchFamily="34" charset="0"/>
                      </a:endParaRPr>
                    </a:p>
                  </a:txBody>
                  <a:tcPr marL="182880" marT="137160">
                    <a:blipFill rotWithShape="1">
                      <a:blip r:embed="rId5"/>
                      <a:stretch>
                        <a:fillRect/>
                      </a:stretch>
                    </a:blipFill>
                  </a:tcPr>
                </a:tc>
                <a:tc hMerge="1">
                  <a:txBody>
                    <a:bodyPr/>
                    <a:lstStyle/>
                    <a:p>
                      <a:endParaRPr lang="en-US" sz="2400" dirty="0">
                        <a:solidFill>
                          <a:srgbClr val="1F3A4E"/>
                        </a:solidFill>
                      </a:endParaRPr>
                    </a:p>
                  </a:txBody>
                  <a:tcPr/>
                </a:tc>
                <a:extLst>
                  <a:ext uri="{0D108BD9-81ED-4DB2-BD59-A6C34878D82A}">
                    <a16:rowId xmlns:a16="http://schemas.microsoft.com/office/drawing/2014/main" val="10006"/>
                  </a:ext>
                </a:extLst>
              </a:tr>
              <a:tr h="1280277">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400" b="1" noProof="0" dirty="0">
                          <a:solidFill>
                            <a:srgbClr val="FFC000"/>
                          </a:solidFill>
                          <a:latin typeface="Arial"/>
                          <a:cs typeface="Arial"/>
                        </a:rPr>
                        <a:t>Quality check your graphics</a:t>
                      </a:r>
                    </a:p>
                    <a:p>
                      <a:pPr marL="0" marR="0" lvl="0" indent="0" algn="l" defTabSz="1518341" rtl="0" eaLnBrk="1" fontAlgn="auto" latinLnBrk="0" hangingPunct="1">
                        <a:lnSpc>
                          <a:spcPct val="100000"/>
                        </a:lnSpc>
                        <a:spcBef>
                          <a:spcPts val="0"/>
                        </a:spcBef>
                        <a:spcAft>
                          <a:spcPts val="0"/>
                        </a:spcAft>
                        <a:buClrTx/>
                        <a:buSzTx/>
                        <a:buFontTx/>
                        <a:buNone/>
                        <a:tabLst/>
                        <a:defRPr/>
                      </a:pPr>
                      <a:r>
                        <a:rPr lang="en-US" sz="2000" noProof="0" dirty="0">
                          <a:solidFill>
                            <a:srgbClr val="D9D9D9"/>
                          </a:solidFill>
                          <a:latin typeface="Arial"/>
                          <a:cs typeface="Arial"/>
                        </a:rPr>
                        <a:t>Zoom in and look at your images at 100%-200% magnification. If they look clear, they will print well. </a:t>
                      </a:r>
                    </a:p>
                  </a:txBody>
                  <a:tcPr marL="182880" marT="137160">
                    <a:solidFill>
                      <a:srgbClr val="010101"/>
                    </a:solidFill>
                  </a:tcPr>
                </a:tc>
                <a:tc hMerge="1">
                  <a:txBody>
                    <a:bodyPr/>
                    <a:lstStyle/>
                    <a:p>
                      <a:endParaRPr lang="en-US" sz="2400" dirty="0">
                        <a:solidFill>
                          <a:srgbClr val="1F3A4E"/>
                        </a:solidFill>
                      </a:endParaRPr>
                    </a:p>
                  </a:txBody>
                  <a:tcPr>
                    <a:solidFill>
                      <a:schemeClr val="tx1">
                        <a:lumMod val="95000"/>
                        <a:lumOff val="5000"/>
                      </a:schemeClr>
                    </a:solidFill>
                  </a:tcPr>
                </a:tc>
                <a:extLst>
                  <a:ext uri="{0D108BD9-81ED-4DB2-BD59-A6C34878D82A}">
                    <a16:rowId xmlns:a16="http://schemas.microsoft.com/office/drawing/2014/main" val="10007"/>
                  </a:ext>
                </a:extLst>
              </a:tr>
              <a:tr h="3187270">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000" noProof="0" dirty="0">
                        <a:solidFill>
                          <a:schemeClr val="bg1"/>
                        </a:solidFill>
                        <a:latin typeface="Arial"/>
                        <a:cs typeface="Arial"/>
                      </a:endParaRPr>
                    </a:p>
                  </a:txBody>
                  <a:tcPr marL="182880" marT="137160">
                    <a:blipFill rotWithShape="1">
                      <a:blip r:embed="rId6"/>
                      <a:stretch>
                        <a:fillRect/>
                      </a:stretch>
                    </a:blipFill>
                  </a:tcPr>
                </a:tc>
                <a:tc hMerge="1">
                  <a:txBody>
                    <a:bodyPr/>
                    <a:lstStyle/>
                    <a:p>
                      <a:endParaRPr lang="en-US"/>
                    </a:p>
                  </a:txBody>
                  <a:tcPr/>
                </a:tc>
                <a:extLst>
                  <a:ext uri="{0D108BD9-81ED-4DB2-BD59-A6C34878D82A}">
                    <a16:rowId xmlns:a16="http://schemas.microsoft.com/office/drawing/2014/main" val="10010"/>
                  </a:ext>
                </a:extLst>
              </a:tr>
            </a:tbl>
          </a:graphicData>
        </a:graphic>
      </p:graphicFrame>
      <p:graphicFrame>
        <p:nvGraphicFramePr>
          <p:cNvPr id="12" name="Table 11">
            <a:extLst>
              <a:ext uri="{FF2B5EF4-FFF2-40B4-BE49-F238E27FC236}">
                <a16:creationId xmlns:a16="http://schemas.microsoft.com/office/drawing/2014/main" id="{2759907C-C695-3245-9CDB-A23BD0939A57}"/>
              </a:ext>
            </a:extLst>
          </p:cNvPr>
          <p:cNvGraphicFramePr>
            <a:graphicFrameLocks noGrp="1"/>
          </p:cNvGraphicFramePr>
          <p:nvPr userDrawn="1">
            <p:extLst>
              <p:ext uri="{D42A27DB-BD31-4B8C-83A1-F6EECF244321}">
                <p14:modId xmlns:p14="http://schemas.microsoft.com/office/powerpoint/2010/main" val="321074088"/>
              </p:ext>
            </p:extLst>
          </p:nvPr>
        </p:nvGraphicFramePr>
        <p:xfrm>
          <a:off x="44695229" y="-84749"/>
          <a:ext cx="9430188" cy="33075070"/>
        </p:xfrm>
        <a:graphic>
          <a:graphicData uri="http://schemas.openxmlformats.org/drawingml/2006/table">
            <a:tbl>
              <a:tblPr firstRow="1" bandRow="1">
                <a:tableStyleId>{5C22544A-7EE6-4342-B048-85BDC9FD1C3A}</a:tableStyleId>
              </a:tblPr>
              <a:tblGrid>
                <a:gridCol w="3343835">
                  <a:extLst>
                    <a:ext uri="{9D8B030D-6E8A-4147-A177-3AD203B41FA5}">
                      <a16:colId xmlns:a16="http://schemas.microsoft.com/office/drawing/2014/main" val="20000"/>
                    </a:ext>
                  </a:extLst>
                </a:gridCol>
                <a:gridCol w="1381559">
                  <a:extLst>
                    <a:ext uri="{9D8B030D-6E8A-4147-A177-3AD203B41FA5}">
                      <a16:colId xmlns:a16="http://schemas.microsoft.com/office/drawing/2014/main" val="997673227"/>
                    </a:ext>
                  </a:extLst>
                </a:gridCol>
                <a:gridCol w="4704794">
                  <a:extLst>
                    <a:ext uri="{9D8B030D-6E8A-4147-A177-3AD203B41FA5}">
                      <a16:colId xmlns:a16="http://schemas.microsoft.com/office/drawing/2014/main" val="4164475170"/>
                    </a:ext>
                  </a:extLst>
                </a:gridCol>
              </a:tblGrid>
              <a:tr h="1756432">
                <a:tc gridSpan="3">
                  <a:txBody>
                    <a:bodyPr/>
                    <a:lstStyle/>
                    <a:p>
                      <a:pPr marL="0" marR="0" indent="0" algn="ctr" defTabSz="4388900" rtl="0" eaLnBrk="1" fontAlgn="auto" latinLnBrk="0" hangingPunct="1">
                        <a:lnSpc>
                          <a:spcPct val="100000"/>
                        </a:lnSpc>
                        <a:spcBef>
                          <a:spcPts val="0"/>
                        </a:spcBef>
                        <a:spcAft>
                          <a:spcPts val="0"/>
                        </a:spcAft>
                        <a:buClrTx/>
                        <a:buSzTx/>
                        <a:buFontTx/>
                        <a:buNone/>
                        <a:tabLst/>
                        <a:defRPr/>
                      </a:pPr>
                      <a:r>
                        <a:rPr lang="en-US" sz="4000" b="0" spc="600" dirty="0">
                          <a:solidFill>
                            <a:srgbClr val="1F3A4E"/>
                          </a:solidFill>
                          <a:latin typeface="Arial Black" panose="020B0A04020102020204" pitchFamily="34" charset="0"/>
                        </a:rPr>
                        <a:t>QUICK START GUIDE</a:t>
                      </a:r>
                      <a:br>
                        <a:rPr lang="en-US" sz="4000" b="0" spc="600" dirty="0">
                          <a:solidFill>
                            <a:srgbClr val="1F3A4E"/>
                          </a:solidFill>
                          <a:latin typeface="Arial Black" panose="020B0A04020102020204" pitchFamily="34" charset="0"/>
                        </a:rPr>
                      </a:br>
                      <a:r>
                        <a:rPr lang="en-US" sz="3200" b="1" spc="0" dirty="0">
                          <a:solidFill>
                            <a:srgbClr val="FF0000"/>
                          </a:solidFill>
                          <a:latin typeface="Trebuchet MS" pitchFamily="34" charset="0"/>
                        </a:rPr>
                        <a:t>(THIS SIDEBAR WILL NOT PRINT)</a:t>
                      </a:r>
                      <a:endParaRPr lang="en-US" sz="4000" b="1" spc="600" dirty="0">
                        <a:solidFill>
                          <a:schemeClr val="bg1"/>
                        </a:solidFill>
                        <a:latin typeface="Trebuchet MS" pitchFamily="34" charset="0"/>
                      </a:endParaRPr>
                    </a:p>
                  </a:txBody>
                  <a:tcPr marL="182880" marT="137160">
                    <a:solidFill>
                      <a:srgbClr val="FFC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563101">
                <a:tc gridSpan="3">
                  <a:txBody>
                    <a:bodyPr/>
                    <a:lstStyle/>
                    <a:p>
                      <a:pPr algn="l"/>
                      <a:r>
                        <a:rPr lang="en-US" sz="2800" b="1" baseline="0" dirty="0">
                          <a:solidFill>
                            <a:srgbClr val="FFC000"/>
                          </a:solidFill>
                          <a:latin typeface="Arial" panose="020B0604020202020204" pitchFamily="34" charset="0"/>
                          <a:cs typeface="Arial" panose="020B0604020202020204" pitchFamily="34" charset="0"/>
                        </a:rPr>
                        <a:t>How to change the template colors</a:t>
                      </a:r>
                    </a:p>
                    <a:p>
                      <a:pPr marL="0" indent="0" algn="l" defTabSz="114300"/>
                      <a:r>
                        <a:rPr lang="en-US" sz="2400" b="0" baseline="0" dirty="0">
                          <a:solidFill>
                            <a:srgbClr val="D9D9D9"/>
                          </a:solidFill>
                          <a:latin typeface="Arial" panose="020B0604020202020204" pitchFamily="34" charset="0"/>
                          <a:cs typeface="Arial" panose="020B0604020202020204" pitchFamily="34" charset="0"/>
                        </a:rPr>
                        <a:t>You can change the overall template color theme by clicking on the COLORS dropdown menu under the DESIGN tab. You can see a tutorial here: </a:t>
                      </a:r>
                      <a:r>
                        <a:rPr lang="en-US" sz="2400" dirty="0">
                          <a:solidFill>
                            <a:srgbClr val="FFC000"/>
                          </a:solidFill>
                          <a:hlinkClick r:id="rId7">
                            <a:extLst>
                              <a:ext uri="{A12FA001-AC4F-418D-AE19-62706E023703}">
                                <ahyp:hlinkClr xmlns:ahyp="http://schemas.microsoft.com/office/drawing/2018/hyperlinkcolor" val="tx"/>
                              </a:ext>
                            </a:extLst>
                          </a:hlinkClick>
                        </a:rPr>
                        <a:t>https://www.posterpresentations.com/how-to-change-the-research-poster-template-colors.html</a:t>
                      </a:r>
                      <a:endParaRPr lang="en-US" sz="2400" dirty="0">
                        <a:solidFill>
                          <a:srgbClr val="FFC000"/>
                        </a:solidFill>
                      </a:endParaRPr>
                    </a:p>
                    <a:p>
                      <a:pPr marL="0" indent="0" algn="l" defTabSz="114300"/>
                      <a:endParaRPr lang="en-US" sz="2400" b="0" baseline="0" dirty="0">
                        <a:solidFill>
                          <a:srgbClr val="D9D9D9"/>
                        </a:solidFill>
                        <a:latin typeface="Arial" panose="020B0604020202020204" pitchFamily="34" charset="0"/>
                        <a:cs typeface="Arial" panose="020B0604020202020204" pitchFamily="34" charset="0"/>
                      </a:endParaRPr>
                    </a:p>
                    <a:p>
                      <a:pPr marL="0" indent="0" algn="l" defTabSz="114300"/>
                      <a:r>
                        <a:rPr lang="en-US" sz="2400" b="0" baseline="0" dirty="0">
                          <a:solidFill>
                            <a:srgbClr val="D9D9D9"/>
                          </a:solidFill>
                          <a:latin typeface="Arial" panose="020B0604020202020204" pitchFamily="34" charset="0"/>
                          <a:cs typeface="Arial" panose="020B0604020202020204" pitchFamily="34" charset="0"/>
                        </a:rPr>
                        <a:t>You can also manually change the color of individual elements by going to VIEW &gt; SLIDE MASTER. On the left side of your screen select the background master where you can change the template background, column sizes, etc. </a:t>
                      </a:r>
                    </a:p>
                    <a:p>
                      <a:pPr marL="0" indent="0" algn="l" defTabSz="114300"/>
                      <a:endParaRPr lang="en-US" sz="2400" b="0" baseline="0" dirty="0">
                        <a:solidFill>
                          <a:srgbClr val="D9D9D9"/>
                        </a:solidFill>
                        <a:latin typeface="Arial" panose="020B0604020202020204" pitchFamily="34" charset="0"/>
                        <a:cs typeface="Arial" panose="020B0604020202020204" pitchFamily="34" charset="0"/>
                      </a:endParaRPr>
                    </a:p>
                    <a:p>
                      <a:pPr marL="0" indent="0" algn="l" defTabSz="114300"/>
                      <a:r>
                        <a:rPr lang="en-US" sz="2400" b="0" baseline="0" dirty="0">
                          <a:solidFill>
                            <a:srgbClr val="D9D9D9"/>
                          </a:solidFill>
                          <a:latin typeface="Arial" panose="020B0604020202020204" pitchFamily="34" charset="0"/>
                          <a:cs typeface="Arial" panose="020B0604020202020204" pitchFamily="34" charset="0"/>
                        </a:rPr>
                        <a:t>After you finish working on the SLIDE MASTER, it is important that you go to VIEW &gt; NORMAL to continue working on your poster. </a:t>
                      </a:r>
                    </a:p>
                  </a:txBody>
                  <a:tcPr marL="182880" marT="137160">
                    <a:solidFill>
                      <a:schemeClr val="tx1"/>
                    </a:solidFill>
                  </a:tcPr>
                </a:tc>
                <a:tc hMerge="1">
                  <a:txBody>
                    <a:bodyPr/>
                    <a:lstStyle/>
                    <a:p>
                      <a:endParaRPr lang="en-US" sz="2400" dirty="0">
                        <a:solidFill>
                          <a:srgbClr val="1F3A4E"/>
                        </a:solidFill>
                      </a:endParaRPr>
                    </a:p>
                  </a:txBody>
                  <a:tcPr marL="182880" marT="137160">
                    <a:blipFill rotWithShape="1">
                      <a:blip r:embed="rId8"/>
                      <a:stretch>
                        <a:fillRect/>
                      </a:stretch>
                    </a:blipFill>
                  </a:tcPr>
                </a:tc>
                <a:tc hMerge="1">
                  <a:txBody>
                    <a:bodyPr/>
                    <a:lstStyle/>
                    <a:p>
                      <a:endParaRPr lang="en-US"/>
                    </a:p>
                  </a:txBody>
                  <a:tcPr/>
                </a:tc>
                <a:extLst>
                  <a:ext uri="{0D108BD9-81ED-4DB2-BD59-A6C34878D82A}">
                    <a16:rowId xmlns:a16="http://schemas.microsoft.com/office/drawing/2014/main" val="10001"/>
                  </a:ext>
                </a:extLst>
              </a:tr>
              <a:tr h="3667719">
                <a:tc gridSpan="3">
                  <a:txBody>
                    <a:bodyPr/>
                    <a:lstStyle/>
                    <a:p>
                      <a:r>
                        <a:rPr lang="en-US" sz="2800" b="1" dirty="0">
                          <a:solidFill>
                            <a:srgbClr val="FFC000"/>
                          </a:solidFill>
                          <a:latin typeface="Arial" panose="020B0604020202020204" pitchFamily="34" charset="0"/>
                          <a:cs typeface="Arial" panose="020B0604020202020204" pitchFamily="34" charset="0"/>
                        </a:rPr>
                        <a:t>How to change the column layout configuration</a:t>
                      </a:r>
                    </a:p>
                    <a:p>
                      <a:r>
                        <a:rPr lang="en-US" sz="2400" dirty="0">
                          <a:solidFill>
                            <a:srgbClr val="D9D9D9"/>
                          </a:solidFill>
                          <a:latin typeface="Arial" panose="020B0604020202020204" pitchFamily="34" charset="0"/>
                          <a:cs typeface="Arial" panose="020B0604020202020204" pitchFamily="34" charset="0"/>
                        </a:rPr>
                        <a:t>You can manually change the configuration on the columns by going to VIEW &gt; SLIDE MASTER. You can delete columns, resize them or modify them as needed for your layout. </a:t>
                      </a:r>
                    </a:p>
                    <a:p>
                      <a:pPr marL="0" marR="0" indent="0" algn="l" defTabSz="3765366" rtl="0" eaLnBrk="1" fontAlgn="auto" latinLnBrk="0" hangingPunct="1">
                        <a:lnSpc>
                          <a:spcPct val="100000"/>
                        </a:lnSpc>
                        <a:spcBef>
                          <a:spcPts val="0"/>
                        </a:spcBef>
                        <a:spcAft>
                          <a:spcPts val="0"/>
                        </a:spcAft>
                        <a:buClrTx/>
                        <a:buSzTx/>
                        <a:buFontTx/>
                        <a:buNone/>
                        <a:tabLst/>
                        <a:defRPr/>
                      </a:pPr>
                      <a:r>
                        <a:rPr lang="en-US" sz="2400" dirty="0">
                          <a:solidFill>
                            <a:srgbClr val="D9D9D9"/>
                          </a:solidFill>
                          <a:latin typeface="Arial" panose="020B0604020202020204" pitchFamily="34" charset="0"/>
                          <a:cs typeface="Arial" panose="020B0604020202020204" pitchFamily="34" charset="0"/>
                        </a:rPr>
                        <a:t>You can see a tutorial here: </a:t>
                      </a:r>
                      <a:r>
                        <a:rPr lang="en-US" sz="2400" u="sng" dirty="0">
                          <a:solidFill>
                            <a:srgbClr val="FFC000"/>
                          </a:solidFill>
                          <a:latin typeface="Arial" panose="020B0604020202020204" pitchFamily="34" charset="0"/>
                          <a:cs typeface="Arial" panose="020B0604020202020204" pitchFamily="34" charset="0"/>
                        </a:rPr>
                        <a:t>https://</a:t>
                      </a:r>
                      <a:r>
                        <a:rPr lang="en-US" sz="2400" u="sng" dirty="0" err="1">
                          <a:solidFill>
                            <a:srgbClr val="FFC000"/>
                          </a:solidFill>
                          <a:latin typeface="Arial" panose="020B0604020202020204" pitchFamily="34" charset="0"/>
                          <a:cs typeface="Arial" panose="020B0604020202020204" pitchFamily="34" charset="0"/>
                        </a:rPr>
                        <a:t>www.posterpresentations.com</a:t>
                      </a:r>
                      <a:r>
                        <a:rPr lang="en-US" sz="2400" u="sng" dirty="0">
                          <a:solidFill>
                            <a:srgbClr val="FFC000"/>
                          </a:solidFill>
                          <a:latin typeface="Arial" panose="020B0604020202020204" pitchFamily="34" charset="0"/>
                          <a:cs typeface="Arial" panose="020B0604020202020204" pitchFamily="34" charset="0"/>
                        </a:rPr>
                        <a:t>/how-to-change-the-column-</a:t>
                      </a:r>
                      <a:r>
                        <a:rPr lang="en-US" sz="2400" u="sng" dirty="0" err="1">
                          <a:solidFill>
                            <a:srgbClr val="FFC000"/>
                          </a:solidFill>
                          <a:latin typeface="Arial" panose="020B0604020202020204" pitchFamily="34" charset="0"/>
                          <a:cs typeface="Arial" panose="020B0604020202020204" pitchFamily="34" charset="0"/>
                        </a:rPr>
                        <a:t>configuration.html</a:t>
                      </a:r>
                      <a:endParaRPr lang="en-US" u="sng" dirty="0">
                        <a:solidFill>
                          <a:srgbClr val="FFC000"/>
                        </a:solidFill>
                      </a:endParaRPr>
                    </a:p>
                  </a:txBody>
                  <a:tcPr marL="182880" marT="137160">
                    <a:solidFill>
                      <a:schemeClr val="tx1"/>
                    </a:solidFill>
                  </a:tcPr>
                </a:tc>
                <a:tc hMerge="1">
                  <a:txBody>
                    <a:bodyPr/>
                    <a:lstStyle/>
                    <a:p>
                      <a:endParaRPr lang="en-US" sz="2400" dirty="0">
                        <a:solidFill>
                          <a:srgbClr val="1F3A4E"/>
                        </a:solidFill>
                      </a:endParaRPr>
                    </a:p>
                  </a:txBody>
                  <a:tcPr marL="182880" marT="137160">
                    <a:blipFill rotWithShape="1">
                      <a:blip r:embed="rId9"/>
                      <a:stretch>
                        <a:fillRect/>
                      </a:stretch>
                    </a:blipFill>
                  </a:tcPr>
                </a:tc>
                <a:tc hMerge="1">
                  <a:txBody>
                    <a:bodyPr/>
                    <a:lstStyle/>
                    <a:p>
                      <a:endParaRPr lang="en-US" dirty="0"/>
                    </a:p>
                  </a:txBody>
                  <a:tcPr marL="182880" marT="137160">
                    <a:solidFill>
                      <a:srgbClr val="010101"/>
                    </a:solidFill>
                  </a:tcPr>
                </a:tc>
                <a:extLst>
                  <a:ext uri="{0D108BD9-81ED-4DB2-BD59-A6C34878D82A}">
                    <a16:rowId xmlns:a16="http://schemas.microsoft.com/office/drawing/2014/main" val="10004"/>
                  </a:ext>
                </a:extLst>
              </a:tr>
              <a:tr h="5177074">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400" noProof="0" dirty="0">
                        <a:solidFill>
                          <a:srgbClr val="D9D9D9"/>
                        </a:solidFill>
                        <a:latin typeface="Arial" panose="020B0604020202020204" pitchFamily="34" charset="0"/>
                        <a:cs typeface="Arial" panose="020B0604020202020204" pitchFamily="34" charset="0"/>
                      </a:endParaRPr>
                    </a:p>
                  </a:txBody>
                  <a:tcPr marL="182880" marT="137160">
                    <a:blipFill dpi="0" rotWithShape="1">
                      <a:blip r:embed="rId10">
                        <a:extLst>
                          <a:ext uri="{28A0092B-C50C-407E-A947-70E740481C1C}">
                            <a14:useLocalDpi xmlns:a14="http://schemas.microsoft.com/office/drawing/2010/main" val="0"/>
                          </a:ext>
                        </a:extLst>
                      </a:blip>
                      <a:srcRect/>
                      <a:stretch>
                        <a:fillRect/>
                      </a:stretch>
                    </a:blipFill>
                  </a:tcPr>
                </a:tc>
                <a:tc hMerge="1">
                  <a:txBody>
                    <a:bodyPr/>
                    <a:lstStyle/>
                    <a:p>
                      <a:endParaRPr lang="en-US"/>
                    </a:p>
                  </a:txBody>
                  <a:tcPr/>
                </a:tc>
                <a:tc row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800" b="1" noProof="0" dirty="0">
                          <a:solidFill>
                            <a:srgbClr val="FFC000"/>
                          </a:solidFill>
                          <a:latin typeface="Arial" panose="020B0604020202020204" pitchFamily="34" charset="0"/>
                          <a:cs typeface="Arial" panose="020B0604020202020204" pitchFamily="34" charset="0"/>
                        </a:rPr>
                        <a:t>How to hide the QUICK START GUIDE bars from the sides of the template</a:t>
                      </a: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noProof="0" dirty="0">
                          <a:solidFill>
                            <a:srgbClr val="D9D9D9"/>
                          </a:solidFill>
                          <a:latin typeface="Arial" panose="020B0604020202020204" pitchFamily="34" charset="0"/>
                          <a:cs typeface="Arial" panose="020B0604020202020204" pitchFamily="34" charset="0"/>
                        </a:rPr>
                        <a:t>The Quick Start</a:t>
                      </a:r>
                      <a:r>
                        <a:rPr lang="en-US" sz="2400" baseline="0" noProof="0" dirty="0">
                          <a:solidFill>
                            <a:srgbClr val="D9D9D9"/>
                          </a:solidFill>
                          <a:latin typeface="Arial" panose="020B0604020202020204" pitchFamily="34" charset="0"/>
                          <a:cs typeface="Arial" panose="020B0604020202020204" pitchFamily="34" charset="0"/>
                        </a:rPr>
                        <a:t> Guides</a:t>
                      </a:r>
                      <a:r>
                        <a:rPr lang="en-US" sz="2400" noProof="0" dirty="0">
                          <a:solidFill>
                            <a:srgbClr val="D9D9D9"/>
                          </a:solidFill>
                          <a:latin typeface="Arial" panose="020B0604020202020204" pitchFamily="34" charset="0"/>
                          <a:cs typeface="Arial" panose="020B0604020202020204" pitchFamily="34" charset="0"/>
                        </a:rPr>
                        <a:t> </a:t>
                      </a:r>
                      <a:r>
                        <a:rPr lang="en-US" sz="2400" u="sng" noProof="0" dirty="0">
                          <a:solidFill>
                            <a:srgbClr val="D9D9D9"/>
                          </a:solidFill>
                          <a:latin typeface="Arial" panose="020B0604020202020204" pitchFamily="34" charset="0"/>
                          <a:cs typeface="Arial" panose="020B0604020202020204" pitchFamily="34" charset="0"/>
                        </a:rPr>
                        <a:t>are outside the template’s printable area</a:t>
                      </a:r>
                      <a:r>
                        <a:rPr lang="en-US" sz="2400" noProof="0" dirty="0">
                          <a:solidFill>
                            <a:srgbClr val="D9D9D9"/>
                          </a:solidFill>
                          <a:latin typeface="Arial" panose="020B0604020202020204" pitchFamily="34" charset="0"/>
                          <a:cs typeface="Arial" panose="020B0604020202020204" pitchFamily="34" charset="0"/>
                        </a:rPr>
                        <a:t> and they will not be on the printed poster</a:t>
                      </a:r>
                      <a:r>
                        <a:rPr lang="en-US" sz="2400" baseline="0" noProof="0" dirty="0">
                          <a:solidFill>
                            <a:srgbClr val="D9D9D9"/>
                          </a:solidFill>
                          <a:latin typeface="Arial" panose="020B0604020202020204" pitchFamily="34" charset="0"/>
                          <a:cs typeface="Arial" panose="020B0604020202020204" pitchFamily="34" charset="0"/>
                        </a:rPr>
                        <a:t>. </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baseline="0" noProof="0" dirty="0">
                        <a:solidFill>
                          <a:srgbClr val="D9D9D9"/>
                        </a:solidFill>
                        <a:latin typeface="Arial" panose="020B0604020202020204" pitchFamily="34" charset="0"/>
                        <a:cs typeface="Arial" panose="020B0604020202020204" pitchFamily="34" charset="0"/>
                      </a:endParaRP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baseline="0" noProof="0" dirty="0">
                          <a:solidFill>
                            <a:srgbClr val="D9D9D9"/>
                          </a:solidFill>
                          <a:latin typeface="Arial" panose="020B0604020202020204" pitchFamily="34" charset="0"/>
                          <a:cs typeface="Arial" panose="020B0604020202020204" pitchFamily="34" charset="0"/>
                        </a:rPr>
                        <a:t>If you create a PDF file from your template, the guides will not be included.</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baseline="0" noProof="0" dirty="0">
                        <a:solidFill>
                          <a:srgbClr val="D9D9D9"/>
                        </a:solidFill>
                        <a:latin typeface="Arial" panose="020B0604020202020204" pitchFamily="34" charset="0"/>
                        <a:cs typeface="Arial" panose="020B0604020202020204" pitchFamily="34" charset="0"/>
                      </a:endParaRP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baseline="0" noProof="0" dirty="0">
                          <a:solidFill>
                            <a:srgbClr val="D9D9D9"/>
                          </a:solidFill>
                          <a:latin typeface="Arial" panose="020B0604020202020204" pitchFamily="34" charset="0"/>
                          <a:cs typeface="Arial" panose="020B0604020202020204" pitchFamily="34" charset="0"/>
                        </a:rPr>
                        <a:t>To hide the guides click on the </a:t>
                      </a:r>
                      <a:r>
                        <a:rPr lang="en-US" sz="2400" b="1" baseline="0" noProof="0" dirty="0">
                          <a:solidFill>
                            <a:srgbClr val="D9D9D9"/>
                          </a:solidFill>
                          <a:latin typeface="Arial" panose="020B0604020202020204" pitchFamily="34" charset="0"/>
                          <a:cs typeface="Arial" panose="020B0604020202020204" pitchFamily="34" charset="0"/>
                        </a:rPr>
                        <a:t>Home</a:t>
                      </a:r>
                      <a:r>
                        <a:rPr lang="en-US" sz="2400" baseline="0" noProof="0" dirty="0">
                          <a:solidFill>
                            <a:srgbClr val="D9D9D9"/>
                          </a:solidFill>
                          <a:latin typeface="Arial" panose="020B0604020202020204" pitchFamily="34" charset="0"/>
                          <a:cs typeface="Arial" panose="020B0604020202020204" pitchFamily="34" charset="0"/>
                        </a:rPr>
                        <a:t> tab (top of the screen) and then click on the </a:t>
                      </a:r>
                      <a:r>
                        <a:rPr lang="en-US" sz="2400" b="1" baseline="0" noProof="0" dirty="0">
                          <a:solidFill>
                            <a:srgbClr val="D9D9D9"/>
                          </a:solidFill>
                          <a:latin typeface="Arial" panose="020B0604020202020204" pitchFamily="34" charset="0"/>
                          <a:cs typeface="Arial" panose="020B0604020202020204" pitchFamily="34" charset="0"/>
                        </a:rPr>
                        <a:t>Layout</a:t>
                      </a:r>
                      <a:r>
                        <a:rPr lang="en-US" sz="2400" baseline="0" noProof="0" dirty="0">
                          <a:solidFill>
                            <a:srgbClr val="D9D9D9"/>
                          </a:solidFill>
                          <a:latin typeface="Arial" panose="020B0604020202020204" pitchFamily="34" charset="0"/>
                          <a:cs typeface="Arial" panose="020B0604020202020204" pitchFamily="34" charset="0"/>
                        </a:rPr>
                        <a:t> button below to see the available layouts. Choose the </a:t>
                      </a:r>
                      <a:r>
                        <a:rPr lang="en-US" sz="2400" b="1" baseline="0" noProof="0" dirty="0">
                          <a:solidFill>
                            <a:srgbClr val="D9D9D9"/>
                          </a:solidFill>
                          <a:latin typeface="Arial" panose="020B0604020202020204" pitchFamily="34" charset="0"/>
                          <a:cs typeface="Arial" panose="020B0604020202020204" pitchFamily="34" charset="0"/>
                        </a:rPr>
                        <a:t>Without Guides </a:t>
                      </a:r>
                      <a:r>
                        <a:rPr lang="en-US" sz="2400" b="0" baseline="0" noProof="0" dirty="0">
                          <a:solidFill>
                            <a:srgbClr val="D9D9D9"/>
                          </a:solidFill>
                          <a:latin typeface="Arial" panose="020B0604020202020204" pitchFamily="34" charset="0"/>
                          <a:cs typeface="Arial" panose="020B0604020202020204" pitchFamily="34" charset="0"/>
                        </a:rPr>
                        <a:t>layout</a:t>
                      </a:r>
                      <a:r>
                        <a:rPr lang="en-US" sz="2400" baseline="0" noProof="0" dirty="0">
                          <a:solidFill>
                            <a:srgbClr val="D9D9D9"/>
                          </a:solidFill>
                          <a:latin typeface="Arial" panose="020B0604020202020204" pitchFamily="34" charset="0"/>
                          <a:cs typeface="Arial" panose="020B0604020202020204" pitchFamily="34" charset="0"/>
                        </a:rPr>
                        <a:t>.</a:t>
                      </a:r>
                      <a:endParaRPr lang="en-US" sz="2400" noProof="0" dirty="0">
                        <a:solidFill>
                          <a:srgbClr val="D9D9D9"/>
                        </a:solidFill>
                        <a:latin typeface="Arial" panose="020B0604020202020204" pitchFamily="34" charset="0"/>
                        <a:cs typeface="Arial" panose="020B0604020202020204" pitchFamily="34" charset="0"/>
                      </a:endParaRP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noProof="0" dirty="0">
                        <a:solidFill>
                          <a:srgbClr val="D9D9D9"/>
                        </a:solidFill>
                        <a:latin typeface="Arial" panose="020B0604020202020204" pitchFamily="34" charset="0"/>
                        <a:cs typeface="Arial" panose="020B0604020202020204" pitchFamily="34" charset="0"/>
                      </a:endParaRPr>
                    </a:p>
                  </a:txBody>
                  <a:tcPr marL="182880" marT="137160">
                    <a:solidFill>
                      <a:srgbClr val="010101"/>
                    </a:solidFill>
                  </a:tcPr>
                </a:tc>
                <a:extLst>
                  <a:ext uri="{0D108BD9-81ED-4DB2-BD59-A6C34878D82A}">
                    <a16:rowId xmlns:a16="http://schemas.microsoft.com/office/drawing/2014/main" val="10005"/>
                  </a:ext>
                </a:extLst>
              </a:tr>
              <a:tr h="2888327">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400" noProof="0" dirty="0">
                        <a:solidFill>
                          <a:srgbClr val="D9D9D9"/>
                        </a:solidFill>
                        <a:latin typeface="Arial" panose="020B0604020202020204" pitchFamily="34" charset="0"/>
                        <a:cs typeface="Arial" panose="020B0604020202020204" pitchFamily="34" charset="0"/>
                      </a:endParaRPr>
                    </a:p>
                  </a:txBody>
                  <a:tcPr marL="182880" marT="137160">
                    <a:solidFill>
                      <a:srgbClr val="010101"/>
                    </a:solidFill>
                  </a:tcPr>
                </a:tc>
                <a:tc hMerge="1">
                  <a:txBody>
                    <a:bodyPr/>
                    <a:lstStyle/>
                    <a:p>
                      <a:endParaRPr lang="en-US"/>
                    </a:p>
                  </a:txBody>
                  <a:tcPr/>
                </a:tc>
                <a:tc vMerge="1">
                  <a:txBody>
                    <a:bodyPr/>
                    <a:lstStyle/>
                    <a:p>
                      <a:endParaRPr lang="en-US"/>
                    </a:p>
                  </a:txBody>
                  <a:tcPr/>
                </a:tc>
                <a:extLst>
                  <a:ext uri="{0D108BD9-81ED-4DB2-BD59-A6C34878D82A}">
                    <a16:rowId xmlns:a16="http://schemas.microsoft.com/office/drawing/2014/main" val="1766341567"/>
                  </a:ext>
                </a:extLst>
              </a:tr>
              <a:tr h="3781426">
                <a:tc gridSpan="2">
                  <a:txBody>
                    <a:bodyPr/>
                    <a:lstStyle/>
                    <a:p>
                      <a:r>
                        <a:rPr lang="en-US" sz="2800" b="1" dirty="0">
                          <a:solidFill>
                            <a:srgbClr val="FFC000"/>
                          </a:solidFill>
                          <a:latin typeface="Arial" panose="020B0604020202020204" pitchFamily="34" charset="0"/>
                          <a:cs typeface="Arial" panose="020B0604020202020204" pitchFamily="34" charset="0"/>
                        </a:rPr>
                        <a:t>How to</a:t>
                      </a:r>
                      <a:r>
                        <a:rPr lang="en-US" sz="2800" b="1" baseline="0" dirty="0">
                          <a:solidFill>
                            <a:srgbClr val="FFC000"/>
                          </a:solidFill>
                          <a:latin typeface="Arial" panose="020B0604020202020204" pitchFamily="34" charset="0"/>
                          <a:cs typeface="Arial" panose="020B0604020202020204" pitchFamily="34" charset="0"/>
                        </a:rPr>
                        <a:t> preview your poster prior to printing</a:t>
                      </a:r>
                      <a:endParaRPr lang="en-US" sz="2800" b="1" dirty="0">
                        <a:solidFill>
                          <a:srgbClr val="FFC000"/>
                        </a:solidFill>
                        <a:latin typeface="Arial" panose="020B0604020202020204" pitchFamily="34" charset="0"/>
                        <a:cs typeface="Arial" panose="020B0604020202020204" pitchFamily="34" charset="0"/>
                      </a:endParaRPr>
                    </a:p>
                    <a:p>
                      <a:r>
                        <a:rPr lang="en-US" sz="2400" dirty="0">
                          <a:solidFill>
                            <a:srgbClr val="D9D9D9"/>
                          </a:solidFill>
                          <a:latin typeface="Arial" panose="020B0604020202020204" pitchFamily="34" charset="0"/>
                          <a:cs typeface="Arial" panose="020B0604020202020204" pitchFamily="34" charset="0"/>
                        </a:rPr>
                        <a:t>You can preview your poster at any time by pressing the </a:t>
                      </a:r>
                      <a:r>
                        <a:rPr lang="en-US" sz="2400" dirty="0">
                          <a:solidFill>
                            <a:srgbClr val="FFC000"/>
                          </a:solidFill>
                          <a:latin typeface="Arial" panose="020B0604020202020204" pitchFamily="34" charset="0"/>
                          <a:cs typeface="Arial" panose="020B0604020202020204" pitchFamily="34" charset="0"/>
                        </a:rPr>
                        <a:t>F5 key</a:t>
                      </a:r>
                      <a:r>
                        <a:rPr lang="en-US" sz="2400" dirty="0">
                          <a:solidFill>
                            <a:srgbClr val="D9D9D9"/>
                          </a:solidFill>
                          <a:latin typeface="Arial" panose="020B0604020202020204" pitchFamily="34" charset="0"/>
                          <a:cs typeface="Arial" panose="020B0604020202020204" pitchFamily="34" charset="0"/>
                        </a:rPr>
                        <a:t> on your keyboard. You will see on the screen what's on your poster and how it should look when printed. Press the </a:t>
                      </a:r>
                      <a:r>
                        <a:rPr lang="en-US" sz="2400" dirty="0">
                          <a:solidFill>
                            <a:srgbClr val="FFC000"/>
                          </a:solidFill>
                          <a:latin typeface="Arial" panose="020B0604020202020204" pitchFamily="34" charset="0"/>
                          <a:cs typeface="Arial" panose="020B0604020202020204" pitchFamily="34" charset="0"/>
                        </a:rPr>
                        <a:t>ESC key </a:t>
                      </a:r>
                      <a:r>
                        <a:rPr lang="en-US" sz="2400" dirty="0">
                          <a:solidFill>
                            <a:srgbClr val="D9D9D9"/>
                          </a:solidFill>
                          <a:latin typeface="Arial" panose="020B0604020202020204" pitchFamily="34" charset="0"/>
                          <a:cs typeface="Arial" panose="020B0604020202020204" pitchFamily="34" charset="0"/>
                        </a:rPr>
                        <a:t>to exit Preview.</a:t>
                      </a:r>
                    </a:p>
                  </a:txBody>
                  <a:tcPr marL="182880" marT="137160">
                    <a:solidFill>
                      <a:srgbClr val="010101"/>
                    </a:solidFill>
                  </a:tcPr>
                </a:tc>
                <a:tc hMerge="1">
                  <a:txBody>
                    <a:bodyPr/>
                    <a:lstStyle/>
                    <a:p>
                      <a:endParaRPr lang="en-US"/>
                    </a:p>
                  </a:txBody>
                  <a:tcPr/>
                </a:tc>
                <a:tc>
                  <a:txBody>
                    <a:bodyPr/>
                    <a:lstStyle/>
                    <a:p>
                      <a:pPr algn="ctr"/>
                      <a:r>
                        <a:rPr lang="en-US" sz="11500" b="1" dirty="0">
                          <a:solidFill>
                            <a:srgbClr val="D9D9D9"/>
                          </a:solidFill>
                          <a:latin typeface="Arial" panose="020B0604020202020204" pitchFamily="34" charset="0"/>
                          <a:cs typeface="Arial" panose="020B0604020202020204" pitchFamily="34" charset="0"/>
                        </a:rPr>
                        <a:t>F5</a:t>
                      </a:r>
                      <a:r>
                        <a:rPr lang="en-US" sz="2400" baseline="0" dirty="0">
                          <a:solidFill>
                            <a:srgbClr val="D9D9D9"/>
                          </a:solidFill>
                          <a:latin typeface="Arial" panose="020B0604020202020204" pitchFamily="34" charset="0"/>
                          <a:cs typeface="Arial" panose="020B0604020202020204" pitchFamily="34" charset="0"/>
                        </a:rPr>
                        <a:t> </a:t>
                      </a:r>
                      <a:endParaRPr lang="en-US" dirty="0"/>
                    </a:p>
                  </a:txBody>
                  <a:tcPr marL="182880" marT="137160" anchor="ctr">
                    <a:solidFill>
                      <a:schemeClr val="tx1">
                        <a:lumMod val="95000"/>
                        <a:lumOff val="5000"/>
                      </a:schemeClr>
                    </a:solidFill>
                  </a:tcPr>
                </a:tc>
                <a:extLst>
                  <a:ext uri="{0D108BD9-81ED-4DB2-BD59-A6C34878D82A}">
                    <a16:rowId xmlns:a16="http://schemas.microsoft.com/office/drawing/2014/main" val="10006"/>
                  </a:ext>
                </a:extLst>
              </a:tr>
              <a:tr h="5674009">
                <a:tc gridSpan="3">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800" b="1" noProof="0" dirty="0">
                          <a:solidFill>
                            <a:srgbClr val="FFC000"/>
                          </a:solidFill>
                          <a:latin typeface="Arial"/>
                          <a:cs typeface="Arial"/>
                        </a:rPr>
                        <a:t>How to print your poster</a:t>
                      </a: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noProof="0" dirty="0">
                          <a:solidFill>
                            <a:srgbClr val="D9D9D9"/>
                          </a:solidFill>
                          <a:latin typeface="Arial"/>
                          <a:cs typeface="Arial"/>
                        </a:rPr>
                        <a:t>When you are ready to have your poster printed go online to </a:t>
                      </a:r>
                      <a:r>
                        <a:rPr lang="en-US" sz="2400" noProof="0" dirty="0" err="1">
                          <a:solidFill>
                            <a:srgbClr val="FFC000"/>
                          </a:solidFill>
                          <a:latin typeface="Arial"/>
                          <a:cs typeface="Arial"/>
                        </a:rPr>
                        <a:t>PosterPresentations.com</a:t>
                      </a:r>
                      <a:r>
                        <a:rPr lang="en-US" sz="2400" noProof="0" dirty="0">
                          <a:solidFill>
                            <a:srgbClr val="D9D9D9"/>
                          </a:solidFill>
                          <a:latin typeface="Arial"/>
                          <a:cs typeface="Arial"/>
                        </a:rPr>
                        <a:t> and click on the "</a:t>
                      </a:r>
                      <a:r>
                        <a:rPr lang="en-US" sz="2400" noProof="0" dirty="0">
                          <a:solidFill>
                            <a:srgbClr val="FFC000"/>
                          </a:solidFill>
                          <a:latin typeface="Arial"/>
                          <a:cs typeface="Arial"/>
                        </a:rPr>
                        <a:t>Order Your Poster</a:t>
                      </a:r>
                      <a:r>
                        <a:rPr lang="en-US" sz="2400" noProof="0" dirty="0">
                          <a:solidFill>
                            <a:srgbClr val="D9D9D9"/>
                          </a:solidFill>
                          <a:latin typeface="Arial"/>
                          <a:cs typeface="Arial"/>
                        </a:rPr>
                        <a:t>" button. You can have your poster printed on professional papers, fabric for easy traveling and a variety of other materials. </a:t>
                      </a: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noProof="0" dirty="0">
                          <a:solidFill>
                            <a:srgbClr val="D9D9D9"/>
                          </a:solidFill>
                          <a:latin typeface="Arial"/>
                          <a:cs typeface="Arial"/>
                        </a:rPr>
                        <a:t>If you submit a PowerPoint document, you will be receiving a PDF proof for your approval prior to printing. If your order is placed and paid for before noon (Pacific time) Monday-Friday, your order will ship out that same day. FedEx Next day, Second day, Third day, and Free Ground services are offered. </a:t>
                      </a:r>
                    </a:p>
                    <a:p>
                      <a:pPr marL="0" marR="0" lvl="0" indent="0" algn="l" defTabSz="114300" rtl="0" eaLnBrk="1" fontAlgn="auto" latinLnBrk="0" hangingPunct="1">
                        <a:lnSpc>
                          <a:spcPct val="100000"/>
                        </a:lnSpc>
                        <a:spcBef>
                          <a:spcPts val="0"/>
                        </a:spcBef>
                        <a:spcAft>
                          <a:spcPts val="0"/>
                        </a:spcAft>
                        <a:buClrTx/>
                        <a:buSzTx/>
                        <a:buFontTx/>
                        <a:buNone/>
                        <a:tabLst/>
                        <a:defRPr/>
                      </a:pPr>
                      <a:br>
                        <a:rPr lang="en-US" sz="2400" noProof="0" dirty="0">
                          <a:solidFill>
                            <a:srgbClr val="D9D9D9"/>
                          </a:solidFill>
                          <a:latin typeface="Arial"/>
                          <a:cs typeface="Arial"/>
                        </a:rPr>
                      </a:br>
                      <a:r>
                        <a:rPr lang="en-US" sz="2400" noProof="0" dirty="0">
                          <a:solidFill>
                            <a:srgbClr val="D9D9D9"/>
                          </a:solidFill>
                          <a:latin typeface="Arial"/>
                          <a:cs typeface="Arial"/>
                        </a:rPr>
                        <a:t>Go to </a:t>
                      </a:r>
                      <a:r>
                        <a:rPr lang="en-US" sz="2400" noProof="0" dirty="0" err="1">
                          <a:solidFill>
                            <a:srgbClr val="FFC000"/>
                          </a:solidFill>
                          <a:latin typeface="Arial"/>
                          <a:cs typeface="Arial"/>
                        </a:rPr>
                        <a:t>PosterPresentations.com</a:t>
                      </a:r>
                      <a:r>
                        <a:rPr lang="en-US" sz="2400" noProof="0" dirty="0">
                          <a:solidFill>
                            <a:srgbClr val="D9D9D9"/>
                          </a:solidFill>
                          <a:latin typeface="Arial"/>
                          <a:cs typeface="Arial"/>
                        </a:rPr>
                        <a:t> for more information.</a:t>
                      </a:r>
                    </a:p>
                  </a:txBody>
                  <a:tcPr marL="182880" marT="137160">
                    <a:solidFill>
                      <a:srgbClr val="01010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354778">
                <a:tc gridSpan="3">
                  <a:txBody>
                    <a:bodyPr/>
                    <a:lstStyle/>
                    <a:p>
                      <a:endParaRPr lang="en-US" sz="2400" dirty="0">
                        <a:solidFill>
                          <a:srgbClr val="1F3A4E"/>
                        </a:solidFill>
                      </a:endParaRPr>
                    </a:p>
                  </a:txBody>
                  <a:tcPr marL="182880" marT="137160">
                    <a:blipFill dpi="0" rotWithShape="1">
                      <a:blip r:embed="rId11">
                        <a:extLst>
                          <a:ext uri="{28A0092B-C50C-407E-A947-70E740481C1C}">
                            <a14:useLocalDpi xmlns:a14="http://schemas.microsoft.com/office/drawing/2010/main" val="0"/>
                          </a:ext>
                        </a:extLst>
                      </a:blip>
                      <a:srcRect/>
                      <a:stretch>
                        <a:fillRect/>
                      </a:stretch>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3212204">
                <a:tc>
                  <a:txBody>
                    <a:bodyPr/>
                    <a:lstStyle/>
                    <a:p>
                      <a:pPr>
                        <a:lnSpc>
                          <a:spcPts val="2600"/>
                        </a:lnSpc>
                      </a:pPr>
                      <a:r>
                        <a:rPr lang="en-US" sz="2000" dirty="0">
                          <a:solidFill>
                            <a:schemeClr val="bg1">
                              <a:lumMod val="85000"/>
                            </a:schemeClr>
                          </a:solidFill>
                          <a:latin typeface="Arial"/>
                          <a:cs typeface="Arial"/>
                        </a:rPr>
                        <a:t>© 2019</a:t>
                      </a:r>
                      <a:r>
                        <a:rPr lang="en-US" sz="2000" baseline="0" dirty="0">
                          <a:solidFill>
                            <a:schemeClr val="bg1">
                              <a:lumMod val="85000"/>
                            </a:schemeClr>
                          </a:solidFill>
                          <a:latin typeface="Arial"/>
                          <a:cs typeface="Arial"/>
                        </a:rPr>
                        <a:t> </a:t>
                      </a:r>
                      <a:r>
                        <a:rPr lang="en-US" sz="2000" dirty="0" err="1">
                          <a:solidFill>
                            <a:schemeClr val="bg1">
                              <a:lumMod val="85000"/>
                            </a:schemeClr>
                          </a:solidFill>
                          <a:latin typeface="Arial"/>
                          <a:cs typeface="Arial"/>
                        </a:rPr>
                        <a:t>PosterPresentations.com</a:t>
                      </a:r>
                      <a:br>
                        <a:rPr lang="en-US" sz="2000" dirty="0">
                          <a:solidFill>
                            <a:schemeClr val="bg1">
                              <a:lumMod val="85000"/>
                            </a:schemeClr>
                          </a:solidFill>
                          <a:latin typeface="Arial"/>
                          <a:cs typeface="Arial"/>
                        </a:rPr>
                      </a:br>
                      <a:r>
                        <a:rPr lang="en-US" sz="2000" dirty="0">
                          <a:solidFill>
                            <a:schemeClr val="bg1">
                              <a:lumMod val="85000"/>
                            </a:schemeClr>
                          </a:solidFill>
                          <a:latin typeface="Arial"/>
                          <a:cs typeface="Arial"/>
                        </a:rPr>
                        <a:t>2117 Fourth Street ,</a:t>
                      </a:r>
                      <a:r>
                        <a:rPr lang="en-US" sz="2000" baseline="0" dirty="0">
                          <a:solidFill>
                            <a:schemeClr val="bg1">
                              <a:lumMod val="85000"/>
                            </a:schemeClr>
                          </a:solidFill>
                          <a:latin typeface="Arial"/>
                          <a:cs typeface="Arial"/>
                        </a:rPr>
                        <a:t> STE C        </a:t>
                      </a:r>
                    </a:p>
                    <a:p>
                      <a:pPr>
                        <a:lnSpc>
                          <a:spcPts val="2600"/>
                        </a:lnSpc>
                      </a:pPr>
                      <a:r>
                        <a:rPr lang="en-US" sz="2000" baseline="0" dirty="0">
                          <a:solidFill>
                            <a:schemeClr val="bg1">
                              <a:lumMod val="85000"/>
                            </a:schemeClr>
                          </a:solidFill>
                          <a:latin typeface="Arial"/>
                          <a:cs typeface="Arial"/>
                        </a:rPr>
                        <a:t>Berkeley CA 94710 USA</a:t>
                      </a:r>
                      <a:endParaRPr lang="en-US" sz="2000" dirty="0">
                        <a:solidFill>
                          <a:schemeClr val="bg1">
                            <a:lumMod val="85000"/>
                          </a:schemeClr>
                        </a:solidFill>
                        <a:latin typeface="Arial"/>
                        <a:cs typeface="Arial"/>
                      </a:endParaRPr>
                    </a:p>
                  </a:txBody>
                  <a:tcPr marL="182880" marT="137160">
                    <a:solidFill>
                      <a:srgbClr val="010101"/>
                    </a:solidFill>
                  </a:tcPr>
                </a:tc>
                <a:tc gridSpan="2">
                  <a:txBody>
                    <a:bodyPr/>
                    <a:lstStyle/>
                    <a:p>
                      <a:pPr marL="0" marR="0" indent="0" algn="l" defTabSz="4388900" rtl="0" eaLnBrk="1" fontAlgn="auto" latinLnBrk="0" hangingPunct="1">
                        <a:lnSpc>
                          <a:spcPct val="100000"/>
                        </a:lnSpc>
                        <a:spcBef>
                          <a:spcPts val="0"/>
                        </a:spcBef>
                        <a:spcAft>
                          <a:spcPts val="0"/>
                        </a:spcAft>
                        <a:buClrTx/>
                        <a:buSzTx/>
                        <a:buFontTx/>
                        <a:buNone/>
                        <a:tabLst/>
                        <a:defRPr/>
                      </a:pPr>
                      <a:r>
                        <a:rPr lang="en-US" sz="2400" b="1" dirty="0">
                          <a:solidFill>
                            <a:srgbClr val="D0D0D0"/>
                          </a:solidFill>
                          <a:latin typeface="Arial"/>
                          <a:cs typeface="Arial"/>
                        </a:rPr>
                        <a:t>For complete tutorials</a:t>
                      </a:r>
                      <a:r>
                        <a:rPr lang="en-US" sz="2400" b="1" baseline="0" dirty="0">
                          <a:solidFill>
                            <a:srgbClr val="D0D0D0"/>
                          </a:solidFill>
                          <a:latin typeface="Arial"/>
                          <a:cs typeface="Arial"/>
                        </a:rPr>
                        <a:t> visit:</a:t>
                      </a:r>
                    </a:p>
                    <a:p>
                      <a:pPr marL="0" marR="0" indent="0" algn="l" defTabSz="4388900" rtl="0" eaLnBrk="1" fontAlgn="auto" latinLnBrk="0" hangingPunct="1">
                        <a:lnSpc>
                          <a:spcPct val="100000"/>
                        </a:lnSpc>
                        <a:spcBef>
                          <a:spcPts val="0"/>
                        </a:spcBef>
                        <a:spcAft>
                          <a:spcPts val="0"/>
                        </a:spcAft>
                        <a:buClrTx/>
                        <a:buSzTx/>
                        <a:buFontTx/>
                        <a:buNone/>
                        <a:tabLst/>
                        <a:defRPr/>
                      </a:pPr>
                      <a:r>
                        <a:rPr lang="en-US" sz="1800" b="1" dirty="0">
                          <a:solidFill>
                            <a:srgbClr val="FFC000"/>
                          </a:solidFill>
                          <a:latin typeface="Arial"/>
                          <a:cs typeface="Arial"/>
                        </a:rPr>
                        <a:t>https://</a:t>
                      </a:r>
                      <a:r>
                        <a:rPr lang="en-US" sz="1800" b="1" dirty="0" err="1">
                          <a:solidFill>
                            <a:srgbClr val="FFC000"/>
                          </a:solidFill>
                          <a:latin typeface="Arial"/>
                          <a:cs typeface="Arial"/>
                        </a:rPr>
                        <a:t>www.posterpresentations.com</a:t>
                      </a:r>
                      <a:r>
                        <a:rPr lang="en-US" sz="1800" b="1" dirty="0">
                          <a:solidFill>
                            <a:srgbClr val="FFC000"/>
                          </a:solidFill>
                          <a:latin typeface="Arial"/>
                          <a:cs typeface="Arial"/>
                        </a:rPr>
                        <a:t>/</a:t>
                      </a:r>
                      <a:r>
                        <a:rPr lang="en-US" sz="1800" b="1" dirty="0" err="1">
                          <a:solidFill>
                            <a:srgbClr val="FFC000"/>
                          </a:solidFill>
                          <a:latin typeface="Arial"/>
                          <a:cs typeface="Arial"/>
                        </a:rPr>
                        <a:t>helpdesk.html</a:t>
                      </a:r>
                      <a:endParaRPr lang="en-US" sz="1800" dirty="0">
                        <a:solidFill>
                          <a:schemeClr val="bg1">
                            <a:lumMod val="85000"/>
                          </a:schemeClr>
                        </a:solidFill>
                        <a:latin typeface="Arial"/>
                        <a:cs typeface="Arial"/>
                      </a:endParaRPr>
                    </a:p>
                  </a:txBody>
                  <a:tcPr marL="182880" marT="137160">
                    <a:solidFill>
                      <a:srgbClr val="010101"/>
                    </a:solidFill>
                  </a:tcPr>
                </a:tc>
                <a:tc hMerge="1">
                  <a:txBody>
                    <a:bodyPr/>
                    <a:lstStyle/>
                    <a:p>
                      <a:endParaRPr lang="en-US"/>
                    </a:p>
                  </a:txBody>
                  <a:tcPr/>
                </a:tc>
                <a:extLst>
                  <a:ext uri="{0D108BD9-81ED-4DB2-BD59-A6C34878D82A}">
                    <a16:rowId xmlns:a16="http://schemas.microsoft.com/office/drawing/2014/main" val="10009"/>
                  </a:ext>
                </a:extLst>
              </a:tr>
            </a:tbl>
          </a:graphicData>
        </a:graphic>
      </p:graphicFrame>
    </p:spTree>
  </p:cSld>
  <p:clrMap bg1="lt1" tx1="dk1" bg2="lt2" tx2="dk2" accent1="accent1" accent2="accent2" accent3="accent3" accent4="accent4" accent5="accent5" accent6="accent6" hlink="hlink" folHlink="folHlink"/>
  <p:sldLayoutIdLst>
    <p:sldLayoutId id="2147483658" r:id="rId1"/>
  </p:sldLayoutIdLst>
  <p:txStyles>
    <p:titleStyle>
      <a:lvl1pPr algn="ctr" defTabSz="4388900" rtl="0" eaLnBrk="1" latinLnBrk="0" hangingPunct="1">
        <a:spcBef>
          <a:spcPct val="0"/>
        </a:spcBef>
        <a:buNone/>
        <a:defRPr sz="8800" kern="1200">
          <a:solidFill>
            <a:schemeClr val="bg1"/>
          </a:solidFill>
          <a:latin typeface="Trebuchet MS" pitchFamily="34" charset="0"/>
          <a:ea typeface="+mj-ea"/>
          <a:cs typeface="+mj-cs"/>
        </a:defRPr>
      </a:lvl1pPr>
    </p:titleStyle>
    <p:bodyStyle>
      <a:lvl1pPr marL="1645838" indent="-1645838" algn="l" defTabSz="4388900" rtl="0" eaLnBrk="1" latinLnBrk="0" hangingPunct="1">
        <a:spcBef>
          <a:spcPct val="20000"/>
        </a:spcBef>
        <a:buFont typeface="Arial" pitchFamily="34" charset="0"/>
        <a:buChar char="•"/>
        <a:defRPr sz="15400" kern="1200">
          <a:solidFill>
            <a:schemeClr val="tx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Text Box 14"/>
          <p:cNvSpPr txBox="1">
            <a:spLocks noChangeArrowheads="1"/>
          </p:cNvSpPr>
          <p:nvPr/>
        </p:nvSpPr>
        <p:spPr bwMode="auto">
          <a:xfrm>
            <a:off x="1484177" y="32232601"/>
            <a:ext cx="2514600" cy="336819"/>
          </a:xfrm>
          <a:prstGeom prst="rect">
            <a:avLst/>
          </a:prstGeom>
          <a:noFill/>
          <a:ln w="9525">
            <a:noFill/>
            <a:miter lim="800000"/>
            <a:headEnd/>
            <a:tailEnd/>
          </a:ln>
          <a:effectLst/>
        </p:spPr>
        <p:txBody>
          <a:bodyPr lIns="91263" tIns="45623" rIns="91263" bIns="45623">
            <a:spAutoFit/>
          </a:bodyPr>
          <a:lstStyle/>
          <a:p>
            <a:pPr eaLnBrk="0" hangingPunct="0">
              <a:lnSpc>
                <a:spcPct val="65000"/>
              </a:lnSpc>
              <a:spcBef>
                <a:spcPct val="50000"/>
              </a:spcBef>
              <a:defRPr/>
            </a:pPr>
            <a:r>
              <a:rPr lang="en-US" sz="500" b="1" dirty="0">
                <a:solidFill>
                  <a:schemeClr val="bg1">
                    <a:lumMod val="75000"/>
                  </a:schemeClr>
                </a:solidFill>
                <a:latin typeface="Arial" charset="0"/>
              </a:rPr>
              <a:t>RESEARCH POSTER PRESENTATION DESIGN © 2012</a:t>
            </a:r>
          </a:p>
          <a:p>
            <a:pPr eaLnBrk="0" hangingPunct="0">
              <a:lnSpc>
                <a:spcPct val="65000"/>
              </a:lnSpc>
              <a:spcBef>
                <a:spcPct val="50000"/>
              </a:spcBef>
              <a:defRPr/>
            </a:pPr>
            <a:r>
              <a:rPr lang="en-US" sz="1100" b="1" dirty="0">
                <a:solidFill>
                  <a:schemeClr val="bg1">
                    <a:lumMod val="75000"/>
                  </a:schemeClr>
                </a:solidFill>
                <a:latin typeface="Arial" charset="0"/>
              </a:rPr>
              <a:t>www.PosterPresentations.com</a:t>
            </a:r>
          </a:p>
        </p:txBody>
      </p:sp>
      <p:sp>
        <p:nvSpPr>
          <p:cNvPr id="37" name="Rectangle 36"/>
          <p:cNvSpPr/>
          <p:nvPr userDrawn="1"/>
        </p:nvSpPr>
        <p:spPr>
          <a:xfrm rot="10800000">
            <a:off x="-6419" y="31869601"/>
            <a:ext cx="43891200" cy="1042617"/>
          </a:xfrm>
          <a:prstGeom prst="rect">
            <a:avLst/>
          </a:prstGeom>
          <a:gradFill flip="none" rotWithShape="1">
            <a:gsLst>
              <a:gs pos="0">
                <a:schemeClr val="accent1">
                  <a:tint val="66000"/>
                  <a:satMod val="160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userDrawn="1"/>
        </p:nvSpPr>
        <p:spPr>
          <a:xfrm>
            <a:off x="0" y="-55065"/>
            <a:ext cx="43891200" cy="1042617"/>
          </a:xfrm>
          <a:prstGeom prst="rect">
            <a:avLst/>
          </a:prstGeom>
          <a:gradFill flip="none" rotWithShape="1">
            <a:gsLst>
              <a:gs pos="0">
                <a:schemeClr val="accent1">
                  <a:tint val="66000"/>
                  <a:satMod val="160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userDrawn="1"/>
        </p:nvSpPr>
        <p:spPr>
          <a:xfrm>
            <a:off x="6096" y="4742487"/>
            <a:ext cx="43891200" cy="274521"/>
          </a:xfrm>
          <a:prstGeom prst="rect">
            <a:avLst/>
          </a:prstGeom>
          <a:gradFill>
            <a:gsLst>
              <a:gs pos="100000">
                <a:srgbClr val="DAE9F6"/>
              </a:gs>
              <a:gs pos="0">
                <a:schemeClr val="accent1">
                  <a:tint val="66000"/>
                  <a:satMod val="160000"/>
                </a:schemeClr>
              </a:gs>
              <a:gs pos="51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Box 14"/>
          <p:cNvSpPr txBox="1">
            <a:spLocks noChangeArrowheads="1"/>
          </p:cNvSpPr>
          <p:nvPr userDrawn="1"/>
        </p:nvSpPr>
        <p:spPr bwMode="auto">
          <a:xfrm>
            <a:off x="1484177" y="32306273"/>
            <a:ext cx="2514600" cy="341436"/>
          </a:xfrm>
          <a:prstGeom prst="rect">
            <a:avLst/>
          </a:prstGeom>
          <a:noFill/>
          <a:ln w="9525">
            <a:noFill/>
            <a:miter lim="800000"/>
            <a:headEnd/>
            <a:tailEnd/>
          </a:ln>
          <a:effectLst/>
        </p:spPr>
        <p:txBody>
          <a:bodyPr lIns="91263" tIns="45623" rIns="91263" bIns="45623">
            <a:spAutoFit/>
          </a:bodyPr>
          <a:lstStyle/>
          <a:p>
            <a:pPr eaLnBrk="0" hangingPunct="0">
              <a:lnSpc>
                <a:spcPct val="65000"/>
              </a:lnSpc>
              <a:spcBef>
                <a:spcPct val="50000"/>
              </a:spcBef>
              <a:defRPr/>
            </a:pPr>
            <a:r>
              <a:rPr lang="en-US" sz="500" b="1" dirty="0">
                <a:solidFill>
                  <a:schemeClr val="bg1">
                    <a:lumMod val="75000"/>
                  </a:schemeClr>
                </a:solidFill>
                <a:latin typeface="Arial" charset="0"/>
              </a:rPr>
              <a:t>RESEARCH POSTER PRESENTATION DESIGN © 2019</a:t>
            </a:r>
          </a:p>
          <a:p>
            <a:pPr eaLnBrk="0" hangingPunct="0">
              <a:lnSpc>
                <a:spcPct val="65000"/>
              </a:lnSpc>
              <a:spcBef>
                <a:spcPct val="50000"/>
              </a:spcBef>
              <a:defRPr/>
            </a:pPr>
            <a:r>
              <a:rPr lang="en-US" sz="1100" b="1" dirty="0">
                <a:solidFill>
                  <a:schemeClr val="bg1">
                    <a:lumMod val="75000"/>
                  </a:schemeClr>
                </a:solidFill>
                <a:latin typeface="Arial" charset="0"/>
              </a:rPr>
              <a:t>www.PosterPresentations.com</a:t>
            </a:r>
          </a:p>
        </p:txBody>
      </p:sp>
      <p:graphicFrame>
        <p:nvGraphicFramePr>
          <p:cNvPr id="41" name="Table 40">
            <a:extLst>
              <a:ext uri="{FF2B5EF4-FFF2-40B4-BE49-F238E27FC236}">
                <a16:creationId xmlns:a16="http://schemas.microsoft.com/office/drawing/2014/main" id="{8757AEA5-2F05-D545-BE0F-31E8287BC71C}"/>
              </a:ext>
            </a:extLst>
          </p:cNvPr>
          <p:cNvGraphicFramePr>
            <a:graphicFrameLocks noGrp="1"/>
          </p:cNvGraphicFramePr>
          <p:nvPr userDrawn="1">
            <p:extLst>
              <p:ext uri="{D42A27DB-BD31-4B8C-83A1-F6EECF244321}">
                <p14:modId xmlns:p14="http://schemas.microsoft.com/office/powerpoint/2010/main" val="2677946538"/>
              </p:ext>
            </p:extLst>
          </p:nvPr>
        </p:nvGraphicFramePr>
        <p:xfrm>
          <a:off x="-10611120" y="14098"/>
          <a:ext cx="9776869" cy="32679220"/>
        </p:xfrm>
        <a:graphic>
          <a:graphicData uri="http://schemas.openxmlformats.org/drawingml/2006/table">
            <a:tbl>
              <a:tblPr firstRow="1" bandRow="1">
                <a:tableStyleId>{5C22544A-7EE6-4342-B048-85BDC9FD1C3A}</a:tableStyleId>
              </a:tblPr>
              <a:tblGrid>
                <a:gridCol w="4192245">
                  <a:extLst>
                    <a:ext uri="{9D8B030D-6E8A-4147-A177-3AD203B41FA5}">
                      <a16:colId xmlns:a16="http://schemas.microsoft.com/office/drawing/2014/main" val="20000"/>
                    </a:ext>
                  </a:extLst>
                </a:gridCol>
                <a:gridCol w="5584624">
                  <a:extLst>
                    <a:ext uri="{9D8B030D-6E8A-4147-A177-3AD203B41FA5}">
                      <a16:colId xmlns:a16="http://schemas.microsoft.com/office/drawing/2014/main" val="20001"/>
                    </a:ext>
                  </a:extLst>
                </a:gridCol>
              </a:tblGrid>
              <a:tr h="1329113">
                <a:tc gridSpan="2">
                  <a:txBody>
                    <a:bodyPr/>
                    <a:lstStyle/>
                    <a:p>
                      <a:pPr marL="0" marR="0" indent="0" algn="ctr" defTabSz="4388900" rtl="0" eaLnBrk="1" fontAlgn="auto" latinLnBrk="0" hangingPunct="1">
                        <a:lnSpc>
                          <a:spcPct val="100000"/>
                        </a:lnSpc>
                        <a:spcBef>
                          <a:spcPts val="0"/>
                        </a:spcBef>
                        <a:spcAft>
                          <a:spcPts val="0"/>
                        </a:spcAft>
                        <a:buClrTx/>
                        <a:buSzTx/>
                        <a:buFontTx/>
                        <a:buNone/>
                        <a:tabLst/>
                        <a:defRPr/>
                      </a:pPr>
                      <a:r>
                        <a:rPr lang="en-US" sz="3600" b="0" spc="600" dirty="0">
                          <a:solidFill>
                            <a:srgbClr val="1F3A4E"/>
                          </a:solidFill>
                          <a:latin typeface="Arial Black" panose="020B0A04020102020204" pitchFamily="34" charset="0"/>
                        </a:rPr>
                        <a:t>QUICK START GUIDE</a:t>
                      </a:r>
                      <a:br>
                        <a:rPr lang="en-US" sz="3600" b="0" spc="600" dirty="0">
                          <a:solidFill>
                            <a:srgbClr val="1F3A4E"/>
                          </a:solidFill>
                          <a:latin typeface="Arial Black" panose="020B0A04020102020204" pitchFamily="34" charset="0"/>
                        </a:rPr>
                      </a:br>
                      <a:r>
                        <a:rPr lang="en-US" sz="2800" b="1" spc="0" dirty="0">
                          <a:solidFill>
                            <a:srgbClr val="FF0000"/>
                          </a:solidFill>
                          <a:latin typeface="Trebuchet MS" pitchFamily="34" charset="0"/>
                        </a:rPr>
                        <a:t>(THIS SIDEBAR WILL NOT PRINT)</a:t>
                      </a:r>
                      <a:endParaRPr lang="en-US" sz="3600" b="1" spc="600" dirty="0">
                        <a:solidFill>
                          <a:schemeClr val="bg1"/>
                        </a:solidFill>
                        <a:latin typeface="Trebuchet MS" pitchFamily="34" charset="0"/>
                      </a:endParaRPr>
                    </a:p>
                  </a:txBody>
                  <a:tcPr marL="182880" marT="137160">
                    <a:solidFill>
                      <a:srgbClr val="FFC000"/>
                    </a:solidFill>
                  </a:tcPr>
                </a:tc>
                <a:tc hMerge="1">
                  <a:txBody>
                    <a:bodyPr/>
                    <a:lstStyle/>
                    <a:p>
                      <a:endParaRPr lang="en-US" dirty="0"/>
                    </a:p>
                  </a:txBody>
                  <a:tcPr/>
                </a:tc>
                <a:extLst>
                  <a:ext uri="{0D108BD9-81ED-4DB2-BD59-A6C34878D82A}">
                    <a16:rowId xmlns:a16="http://schemas.microsoft.com/office/drawing/2014/main" val="10000"/>
                  </a:ext>
                </a:extLst>
              </a:tr>
              <a:tr h="4206624">
                <a:tc gridSpan="2">
                  <a:txBody>
                    <a:bodyPr/>
                    <a:lstStyle/>
                    <a:p>
                      <a:pPr defTabSz="3765639"/>
                      <a:r>
                        <a:rPr lang="en-US" sz="2000" i="0" dirty="0">
                          <a:solidFill>
                            <a:srgbClr val="D9D9D9"/>
                          </a:solidFill>
                          <a:latin typeface="Arial"/>
                          <a:cs typeface="Arial"/>
                        </a:rPr>
                        <a:t>This PowerPoint template produces a </a:t>
                      </a:r>
                      <a:r>
                        <a:rPr lang="en-US" sz="2000" i="0" dirty="0">
                          <a:solidFill>
                            <a:srgbClr val="FFC000"/>
                          </a:solidFill>
                          <a:latin typeface="Arial"/>
                          <a:cs typeface="Arial"/>
                        </a:rPr>
                        <a:t>36"x48" </a:t>
                      </a:r>
                      <a:r>
                        <a:rPr lang="en-US" sz="2000" i="0" dirty="0">
                          <a:solidFill>
                            <a:srgbClr val="D9D9D9"/>
                          </a:solidFill>
                          <a:latin typeface="Arial"/>
                          <a:cs typeface="Arial"/>
                        </a:rPr>
                        <a:t>presentation poster. You can use it to create your research poster by placing your title, subtitle, text, tables, charts and photos. </a:t>
                      </a:r>
                    </a:p>
                    <a:p>
                      <a:pPr defTabSz="3765639"/>
                      <a:endParaRPr lang="en-US" sz="2000" i="0" dirty="0">
                        <a:solidFill>
                          <a:srgbClr val="D9D9D9"/>
                        </a:solidFill>
                        <a:latin typeface="Arial"/>
                        <a:cs typeface="Arial"/>
                      </a:endParaRPr>
                    </a:p>
                    <a:p>
                      <a:pPr defTabSz="3765639"/>
                      <a:r>
                        <a:rPr lang="en-US" sz="2000" i="0" dirty="0">
                          <a:solidFill>
                            <a:srgbClr val="D9D9D9"/>
                          </a:solidFill>
                          <a:latin typeface="Arial"/>
                          <a:cs typeface="Arial"/>
                        </a:rPr>
                        <a:t>We provide a series of online tutorials that will guide you through the poster design process and answer your poster production questions. For complete template tutorials, go online to </a:t>
                      </a:r>
                      <a:r>
                        <a:rPr lang="en-US" sz="2000" i="0" dirty="0" err="1">
                          <a:solidFill>
                            <a:srgbClr val="FFC000"/>
                          </a:solidFill>
                          <a:latin typeface="Arial"/>
                          <a:cs typeface="Arial"/>
                        </a:rPr>
                        <a:t>PosterPresentations.com</a:t>
                      </a:r>
                      <a:r>
                        <a:rPr lang="en-US" sz="2000" i="0" dirty="0">
                          <a:solidFill>
                            <a:srgbClr val="D9D9D9"/>
                          </a:solidFill>
                          <a:latin typeface="Arial"/>
                          <a:cs typeface="Arial"/>
                        </a:rPr>
                        <a:t> and click on the  </a:t>
                      </a:r>
                      <a:r>
                        <a:rPr lang="en-US" sz="2000" i="0" dirty="0">
                          <a:solidFill>
                            <a:srgbClr val="FFC000"/>
                          </a:solidFill>
                          <a:latin typeface="Arial"/>
                          <a:cs typeface="Arial"/>
                        </a:rPr>
                        <a:t>HELP DESK</a:t>
                      </a:r>
                      <a:r>
                        <a:rPr lang="en-US" sz="2000" i="0" baseline="0" dirty="0">
                          <a:solidFill>
                            <a:srgbClr val="D9D9D9"/>
                          </a:solidFill>
                          <a:latin typeface="Arial"/>
                          <a:cs typeface="Arial"/>
                        </a:rPr>
                        <a:t> </a:t>
                      </a:r>
                      <a:r>
                        <a:rPr lang="en-US" sz="2000" i="0" dirty="0">
                          <a:solidFill>
                            <a:srgbClr val="D9D9D9"/>
                          </a:solidFill>
                          <a:latin typeface="Arial"/>
                          <a:cs typeface="Arial"/>
                        </a:rPr>
                        <a:t>tab.</a:t>
                      </a:r>
                    </a:p>
                    <a:p>
                      <a:pPr defTabSz="3765639"/>
                      <a:endParaRPr lang="en-US" sz="2000" i="0" dirty="0">
                        <a:solidFill>
                          <a:srgbClr val="D9D9D9"/>
                        </a:solidFill>
                        <a:latin typeface="Arial"/>
                        <a:cs typeface="Arial"/>
                      </a:endParaRPr>
                    </a:p>
                    <a:p>
                      <a:pPr defTabSz="3765639"/>
                      <a:r>
                        <a:rPr lang="en-US" sz="2000" i="0" dirty="0">
                          <a:solidFill>
                            <a:srgbClr val="D9D9D9"/>
                          </a:solidFill>
                          <a:latin typeface="Arial"/>
                          <a:cs typeface="Arial"/>
                        </a:rPr>
                        <a:t>To print your poster using our same-day professional printing service, go online to </a:t>
                      </a:r>
                      <a:r>
                        <a:rPr lang="en-US" sz="2000" i="0" dirty="0" err="1">
                          <a:solidFill>
                            <a:srgbClr val="FFC000"/>
                          </a:solidFill>
                          <a:latin typeface="Arial"/>
                          <a:cs typeface="Arial"/>
                        </a:rPr>
                        <a:t>PosterPresentations.com</a:t>
                      </a:r>
                      <a:r>
                        <a:rPr lang="en-US" sz="2000" i="0" dirty="0">
                          <a:solidFill>
                            <a:srgbClr val="D9D9D9"/>
                          </a:solidFill>
                          <a:latin typeface="Arial"/>
                          <a:cs typeface="Arial"/>
                        </a:rPr>
                        <a:t> and click on "</a:t>
                      </a:r>
                      <a:r>
                        <a:rPr lang="en-US" sz="2000" i="0" dirty="0">
                          <a:solidFill>
                            <a:srgbClr val="FFC000"/>
                          </a:solidFill>
                          <a:latin typeface="Arial"/>
                          <a:cs typeface="Arial"/>
                        </a:rPr>
                        <a:t>Order your poster</a:t>
                      </a:r>
                      <a:r>
                        <a:rPr lang="en-US" sz="2000" i="0" dirty="0">
                          <a:solidFill>
                            <a:srgbClr val="D9D9D9"/>
                          </a:solidFill>
                          <a:latin typeface="Arial"/>
                          <a:cs typeface="Arial"/>
                        </a:rPr>
                        <a:t>".</a:t>
                      </a:r>
                      <a:endParaRPr lang="en-US" sz="2000" b="1" dirty="0">
                        <a:solidFill>
                          <a:srgbClr val="D9D9D9"/>
                        </a:solidFill>
                        <a:latin typeface="Arial"/>
                        <a:cs typeface="Arial"/>
                      </a:endParaRPr>
                    </a:p>
                  </a:txBody>
                  <a:tcPr marL="182880" marT="137160">
                    <a:solidFill>
                      <a:srgbClr val="010101"/>
                    </a:solidFill>
                  </a:tcPr>
                </a:tc>
                <a:tc hMerge="1">
                  <a:txBody>
                    <a:bodyPr/>
                    <a:lstStyle/>
                    <a:p>
                      <a:pPr marL="0" indent="0" algn="l" defTabSz="114300"/>
                      <a:endParaRPr lang="en-US" sz="2400" b="0" baseline="0" dirty="0">
                        <a:solidFill>
                          <a:srgbClr val="FFC000"/>
                        </a:solidFill>
                        <a:latin typeface="Arial" panose="020B0604020202020204" pitchFamily="34" charset="0"/>
                        <a:cs typeface="Arial" panose="020B0604020202020204" pitchFamily="34" charset="0"/>
                      </a:endParaRPr>
                    </a:p>
                  </a:txBody>
                  <a:tcPr>
                    <a:solidFill>
                      <a:schemeClr val="tx1">
                        <a:lumMod val="95000"/>
                        <a:lumOff val="5000"/>
                      </a:schemeClr>
                    </a:solidFill>
                  </a:tcPr>
                </a:tc>
                <a:extLst>
                  <a:ext uri="{0D108BD9-81ED-4DB2-BD59-A6C34878D82A}">
                    <a16:rowId xmlns:a16="http://schemas.microsoft.com/office/drawing/2014/main" val="677555919"/>
                  </a:ext>
                </a:extLst>
              </a:tr>
              <a:tr h="4572417">
                <a:tc>
                  <a:txBody>
                    <a:bodyPr/>
                    <a:lstStyle/>
                    <a:p>
                      <a:pPr algn="ctr"/>
                      <a:endParaRPr lang="en-US" sz="2000" dirty="0">
                        <a:solidFill>
                          <a:srgbClr val="1F3A4E"/>
                        </a:solidFill>
                      </a:endParaRPr>
                    </a:p>
                    <a:p>
                      <a:pPr algn="ctr"/>
                      <a:endParaRPr lang="en-US" sz="2000" dirty="0">
                        <a:solidFill>
                          <a:srgbClr val="1F3A4E"/>
                        </a:solidFill>
                      </a:endParaRPr>
                    </a:p>
                    <a:p>
                      <a:pPr algn="ctr"/>
                      <a:r>
                        <a:rPr lang="en-US" sz="2000" dirty="0">
                          <a:solidFill>
                            <a:schemeClr val="bg1"/>
                          </a:solidFill>
                          <a:latin typeface="Arial" panose="020B0604020202020204" pitchFamily="34" charset="0"/>
                          <a:cs typeface="Arial" panose="020B0604020202020204" pitchFamily="34" charset="0"/>
                        </a:rPr>
                        <a:t>This is a template for a </a:t>
                      </a:r>
                    </a:p>
                    <a:p>
                      <a:pPr algn="ctr"/>
                      <a:r>
                        <a:rPr lang="en-US" sz="2000" dirty="0">
                          <a:solidFill>
                            <a:schemeClr val="bg1"/>
                          </a:solidFill>
                          <a:latin typeface="Arial" panose="020B0604020202020204" pitchFamily="34" charset="0"/>
                          <a:cs typeface="Arial" panose="020B0604020202020204" pitchFamily="34" charset="0"/>
                        </a:rPr>
                        <a:t>presentation poster</a:t>
                      </a:r>
                      <a:br>
                        <a:rPr lang="en-US" sz="2000" dirty="0">
                          <a:solidFill>
                            <a:schemeClr val="bg1"/>
                          </a:solidFill>
                          <a:latin typeface="Arial" panose="020B0604020202020204" pitchFamily="34" charset="0"/>
                          <a:cs typeface="Arial" panose="020B0604020202020204" pitchFamily="34" charset="0"/>
                        </a:rPr>
                      </a:br>
                      <a:r>
                        <a:rPr lang="en-US" sz="3600" b="1" dirty="0">
                          <a:solidFill>
                            <a:srgbClr val="FFC000"/>
                          </a:solidFill>
                          <a:latin typeface="Arial" panose="020B0604020202020204" pitchFamily="34" charset="0"/>
                          <a:cs typeface="Arial" panose="020B0604020202020204" pitchFamily="34" charset="0"/>
                        </a:rPr>
                        <a:t>36 inches tall</a:t>
                      </a:r>
                      <a:br>
                        <a:rPr lang="en-US" sz="3600" b="1" dirty="0">
                          <a:solidFill>
                            <a:srgbClr val="FFC000"/>
                          </a:solidFill>
                          <a:latin typeface="Arial" panose="020B0604020202020204" pitchFamily="34" charset="0"/>
                          <a:cs typeface="Arial" panose="020B0604020202020204" pitchFamily="34" charset="0"/>
                        </a:rPr>
                      </a:br>
                      <a:r>
                        <a:rPr lang="en-US" sz="3600" b="1" dirty="0">
                          <a:solidFill>
                            <a:srgbClr val="FFC000"/>
                          </a:solidFill>
                          <a:latin typeface="Arial" panose="020B0604020202020204" pitchFamily="34" charset="0"/>
                          <a:cs typeface="Arial" panose="020B0604020202020204" pitchFamily="34" charset="0"/>
                        </a:rPr>
                        <a:t>by</a:t>
                      </a:r>
                      <a:br>
                        <a:rPr lang="en-US" sz="3600" b="1" dirty="0">
                          <a:solidFill>
                            <a:srgbClr val="FFC000"/>
                          </a:solidFill>
                          <a:latin typeface="Arial" panose="020B0604020202020204" pitchFamily="34" charset="0"/>
                          <a:cs typeface="Arial" panose="020B0604020202020204" pitchFamily="34" charset="0"/>
                        </a:rPr>
                      </a:br>
                      <a:r>
                        <a:rPr lang="en-US" sz="3600" b="1" dirty="0">
                          <a:solidFill>
                            <a:srgbClr val="FFC000"/>
                          </a:solidFill>
                          <a:latin typeface="Arial" panose="020B0604020202020204" pitchFamily="34" charset="0"/>
                          <a:cs typeface="Arial" panose="020B0604020202020204" pitchFamily="34" charset="0"/>
                        </a:rPr>
                        <a:t>48 inches wide</a:t>
                      </a:r>
                      <a:br>
                        <a:rPr lang="en-US" sz="2000" dirty="0">
                          <a:solidFill>
                            <a:schemeClr val="bg1"/>
                          </a:solidFill>
                          <a:latin typeface="Arial" panose="020B0604020202020204" pitchFamily="34" charset="0"/>
                          <a:cs typeface="Arial" panose="020B0604020202020204" pitchFamily="34" charset="0"/>
                        </a:rPr>
                      </a:br>
                      <a:endParaRPr lang="en-US" sz="2000" dirty="0">
                        <a:solidFill>
                          <a:srgbClr val="1F3A4E"/>
                        </a:solidFill>
                      </a:endParaRPr>
                    </a:p>
                  </a:txBody>
                  <a:tcPr>
                    <a:solidFill>
                      <a:srgbClr val="010101"/>
                    </a:solidFill>
                  </a:tcPr>
                </a:tc>
                <a:tc>
                  <a:txBody>
                    <a:bodyPr/>
                    <a:lstStyle/>
                    <a:p>
                      <a:pPr marL="0" marR="0" indent="0" algn="l" defTabSz="4388900" rtl="0" eaLnBrk="1" fontAlgn="auto" latinLnBrk="0" hangingPunct="1">
                        <a:lnSpc>
                          <a:spcPct val="100000"/>
                        </a:lnSpc>
                        <a:spcBef>
                          <a:spcPts val="0"/>
                        </a:spcBef>
                        <a:spcAft>
                          <a:spcPts val="0"/>
                        </a:spcAft>
                        <a:buClrTx/>
                        <a:buSzTx/>
                        <a:buFontTx/>
                        <a:buNone/>
                        <a:tabLst/>
                        <a:defRPr/>
                      </a:pPr>
                      <a:r>
                        <a:rPr lang="en-US" sz="2400" b="1" baseline="0" dirty="0">
                          <a:solidFill>
                            <a:srgbClr val="FFC000"/>
                          </a:solidFill>
                          <a:latin typeface="Arial" panose="020B0604020202020204" pitchFamily="34" charset="0"/>
                          <a:cs typeface="Arial" panose="020B0604020202020204" pitchFamily="34" charset="0"/>
                        </a:rPr>
                        <a:t>Important: Check the template size</a:t>
                      </a:r>
                      <a:br>
                        <a:rPr lang="en-US" sz="2000" b="0" baseline="0" dirty="0">
                          <a:solidFill>
                            <a:srgbClr val="FFC000"/>
                          </a:solidFill>
                          <a:latin typeface="Arial" panose="020B0604020202020204" pitchFamily="34" charset="0"/>
                          <a:cs typeface="Arial" panose="020B0604020202020204" pitchFamily="34" charset="0"/>
                        </a:rPr>
                      </a:br>
                      <a:r>
                        <a:rPr lang="en-US" sz="2000" b="0" baseline="0" dirty="0">
                          <a:solidFill>
                            <a:srgbClr val="D9D9D9"/>
                          </a:solidFill>
                          <a:latin typeface="Arial" panose="020B0604020202020204" pitchFamily="34" charset="0"/>
                          <a:cs typeface="Arial" panose="020B0604020202020204" pitchFamily="34" charset="0"/>
                        </a:rPr>
                        <a:t>Before you start working on your poster and to avoid printing problems check that you have downloaded and that you are using the correct size template for your poster presentation.</a:t>
                      </a:r>
                      <a:br>
                        <a:rPr lang="en-US" sz="2000" b="0" baseline="0" dirty="0">
                          <a:solidFill>
                            <a:srgbClr val="D9D9D9"/>
                          </a:solidFill>
                          <a:latin typeface="Arial" panose="020B0604020202020204" pitchFamily="34" charset="0"/>
                          <a:cs typeface="Arial" panose="020B0604020202020204" pitchFamily="34" charset="0"/>
                        </a:rPr>
                      </a:br>
                      <a:r>
                        <a:rPr lang="en-US" sz="2000" b="0" baseline="0" dirty="0">
                          <a:solidFill>
                            <a:srgbClr val="D9D9D9"/>
                          </a:solidFill>
                          <a:latin typeface="Arial" panose="020B0604020202020204" pitchFamily="34" charset="0"/>
                          <a:cs typeface="Arial" panose="020B0604020202020204" pitchFamily="34" charset="0"/>
                        </a:rPr>
                        <a:t>This template can also be printed at the following sizes without distortion and without any additional formatting:</a:t>
                      </a:r>
                      <a:br>
                        <a:rPr lang="en-US" sz="2000" b="0" baseline="0" dirty="0">
                          <a:solidFill>
                            <a:srgbClr val="D9D9D9"/>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30 tall x 40 wide</a:t>
                      </a:r>
                      <a:br>
                        <a:rPr lang="en-US" sz="2000" b="0" baseline="0" dirty="0">
                          <a:solidFill>
                            <a:srgbClr val="FFC000"/>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42 tall x 56 wide</a:t>
                      </a:r>
                      <a:br>
                        <a:rPr lang="en-US" sz="2000" b="0" baseline="0" dirty="0">
                          <a:solidFill>
                            <a:srgbClr val="FFC000"/>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48 tall x 64 wide</a:t>
                      </a:r>
                    </a:p>
                  </a:txBody>
                  <a:tcPr marL="182880" marT="137160">
                    <a:solidFill>
                      <a:srgbClr val="010101"/>
                    </a:solidFill>
                  </a:tcPr>
                </a:tc>
                <a:extLst>
                  <a:ext uri="{0D108BD9-81ED-4DB2-BD59-A6C34878D82A}">
                    <a16:rowId xmlns:a16="http://schemas.microsoft.com/office/drawing/2014/main" val="10008"/>
                  </a:ext>
                </a:extLst>
              </a:tr>
              <a:tr h="4288692">
                <a:tc>
                  <a:txBody>
                    <a:bodyPr/>
                    <a:lstStyle/>
                    <a:p>
                      <a:endParaRPr lang="en-US" sz="2000" dirty="0">
                        <a:solidFill>
                          <a:srgbClr val="1F3A4E"/>
                        </a:solidFill>
                      </a:endParaRPr>
                    </a:p>
                  </a:txBody>
                  <a:tcPr>
                    <a:blipFill rotWithShape="1">
                      <a:blip r:embed="rId3"/>
                      <a:stretch>
                        <a:fillRect/>
                      </a:stretch>
                    </a:blipFill>
                  </a:tcPr>
                </a:tc>
                <a:tc>
                  <a:txBody>
                    <a:bodyPr/>
                    <a:lstStyle/>
                    <a:p>
                      <a:pPr algn="l"/>
                      <a:r>
                        <a:rPr lang="en-US" sz="2400" b="1" baseline="0" dirty="0">
                          <a:solidFill>
                            <a:srgbClr val="FFC000"/>
                          </a:solidFill>
                          <a:latin typeface="Arial" panose="020B0604020202020204" pitchFamily="34" charset="0"/>
                          <a:cs typeface="Arial" panose="020B0604020202020204" pitchFamily="34" charset="0"/>
                        </a:rPr>
                        <a:t>How to </a:t>
                      </a:r>
                      <a:r>
                        <a:rPr lang="en-US" sz="4000" b="1" baseline="0" dirty="0">
                          <a:solidFill>
                            <a:srgbClr val="FFC000"/>
                          </a:solidFill>
                          <a:latin typeface="Arial" panose="020B0604020202020204" pitchFamily="34" charset="0"/>
                          <a:cs typeface="Arial" panose="020B0604020202020204" pitchFamily="34" charset="0"/>
                        </a:rPr>
                        <a:t>Zoom in </a:t>
                      </a:r>
                      <a:r>
                        <a:rPr lang="en-US" sz="2400" b="1" baseline="0" dirty="0">
                          <a:solidFill>
                            <a:srgbClr val="FFC000"/>
                          </a:solidFill>
                          <a:latin typeface="Arial" panose="020B0604020202020204" pitchFamily="34" charset="0"/>
                          <a:cs typeface="Arial" panose="020B0604020202020204" pitchFamily="34" charset="0"/>
                        </a:rPr>
                        <a:t>and </a:t>
                      </a:r>
                      <a:r>
                        <a:rPr lang="en-US" sz="1800" b="1" baseline="0" dirty="0">
                          <a:solidFill>
                            <a:srgbClr val="FFC000"/>
                          </a:solidFill>
                          <a:latin typeface="Arial" panose="020B0604020202020204" pitchFamily="34" charset="0"/>
                          <a:cs typeface="Arial" panose="020B0604020202020204" pitchFamily="34" charset="0"/>
                        </a:rPr>
                        <a:t>out</a:t>
                      </a:r>
                      <a:endParaRPr lang="en-US" sz="2400" b="1" baseline="0" dirty="0">
                        <a:solidFill>
                          <a:srgbClr val="FFC000"/>
                        </a:solidFill>
                        <a:latin typeface="Arial" panose="020B0604020202020204" pitchFamily="34" charset="0"/>
                        <a:cs typeface="Arial" panose="020B0604020202020204" pitchFamily="34" charset="0"/>
                      </a:endParaRPr>
                    </a:p>
                    <a:p>
                      <a:pPr algn="l"/>
                      <a:r>
                        <a:rPr lang="en-US" sz="2000" b="0" baseline="0" dirty="0">
                          <a:solidFill>
                            <a:srgbClr val="D9D9D9"/>
                          </a:solidFill>
                          <a:latin typeface="Arial" panose="020B0604020202020204" pitchFamily="34" charset="0"/>
                          <a:cs typeface="Arial" panose="020B0604020202020204" pitchFamily="34" charset="0"/>
                        </a:rPr>
                        <a:t>Use the PowerPoint zoom tool to adjust the screen magnification to view comfortably. PowerPoint provides 2 ways to zoom: </a:t>
                      </a:r>
                      <a:br>
                        <a:rPr lang="en-US" sz="2000" b="0" baseline="0" dirty="0">
                          <a:solidFill>
                            <a:srgbClr val="D9D9D9"/>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1. </a:t>
                      </a:r>
                      <a:r>
                        <a:rPr lang="en-US" sz="2000" b="0" baseline="0" dirty="0">
                          <a:solidFill>
                            <a:srgbClr val="D9D9D9"/>
                          </a:solidFill>
                          <a:latin typeface="Arial" panose="020B0604020202020204" pitchFamily="34" charset="0"/>
                          <a:cs typeface="Arial" panose="020B0604020202020204" pitchFamily="34" charset="0"/>
                        </a:rPr>
                        <a:t>On the top menu bar click on the VIEW tab and then click on ZOOM. Choose the zoom percentage that works best for you. </a:t>
                      </a:r>
                      <a:br>
                        <a:rPr lang="en-US" sz="2000" b="0" baseline="0" dirty="0">
                          <a:solidFill>
                            <a:srgbClr val="D9D9D9"/>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2. </a:t>
                      </a:r>
                      <a:r>
                        <a:rPr lang="en-US" sz="2000" b="0" baseline="0" dirty="0">
                          <a:solidFill>
                            <a:srgbClr val="D9D9D9"/>
                          </a:solidFill>
                          <a:latin typeface="Arial" panose="020B0604020202020204" pitchFamily="34" charset="0"/>
                          <a:cs typeface="Arial" panose="020B0604020202020204" pitchFamily="34" charset="0"/>
                        </a:rPr>
                        <a:t>For better zoom flexibility, use the zoom slider at the bottom right of the window.</a:t>
                      </a:r>
                    </a:p>
                  </a:txBody>
                  <a:tcPr marL="182880" marT="137160">
                    <a:solidFill>
                      <a:srgbClr val="010101"/>
                    </a:solidFill>
                  </a:tcPr>
                </a:tc>
                <a:extLst>
                  <a:ext uri="{0D108BD9-81ED-4DB2-BD59-A6C34878D82A}">
                    <a16:rowId xmlns:a16="http://schemas.microsoft.com/office/drawing/2014/main" val="10001"/>
                  </a:ext>
                </a:extLst>
              </a:tr>
              <a:tr h="1800526">
                <a:tc gridSpan="2">
                  <a:txBody>
                    <a:bodyPr/>
                    <a:lstStyle/>
                    <a:p>
                      <a:pPr marL="0" marR="0" lvl="0" indent="0" algn="l" defTabSz="4388900" rtl="0" eaLnBrk="1" fontAlgn="auto" latinLnBrk="0" hangingPunct="1">
                        <a:lnSpc>
                          <a:spcPct val="100000"/>
                        </a:lnSpc>
                        <a:spcBef>
                          <a:spcPts val="0"/>
                        </a:spcBef>
                        <a:spcAft>
                          <a:spcPts val="0"/>
                        </a:spcAft>
                        <a:buClrTx/>
                        <a:buSzTx/>
                        <a:buFontTx/>
                        <a:buNone/>
                        <a:tabLst/>
                        <a:defRPr/>
                      </a:pPr>
                      <a:r>
                        <a:rPr lang="en-US" sz="2400" b="1" baseline="0" dirty="0">
                          <a:solidFill>
                            <a:srgbClr val="FFC000"/>
                          </a:solidFill>
                          <a:latin typeface="Arial" panose="020B0604020202020204" pitchFamily="34" charset="0"/>
                          <a:cs typeface="Arial" panose="020B0604020202020204" pitchFamily="34" charset="0"/>
                        </a:rPr>
                        <a:t>Ruler and Guides</a:t>
                      </a:r>
                      <a:br>
                        <a:rPr lang="en-US" sz="2000" b="0" baseline="0" dirty="0">
                          <a:solidFill>
                            <a:srgbClr val="FFC000"/>
                          </a:solidFill>
                          <a:latin typeface="Arial" panose="020B0604020202020204" pitchFamily="34" charset="0"/>
                          <a:cs typeface="Arial" panose="020B0604020202020204" pitchFamily="34" charset="0"/>
                        </a:rPr>
                      </a:br>
                      <a:r>
                        <a:rPr lang="en-US" sz="2000" b="0" baseline="0" dirty="0">
                          <a:solidFill>
                            <a:srgbClr val="D9D9D9"/>
                          </a:solidFill>
                          <a:latin typeface="Arial" panose="020B0604020202020204" pitchFamily="34" charset="0"/>
                          <a:cs typeface="Arial" panose="020B0604020202020204" pitchFamily="34" charset="0"/>
                        </a:rPr>
                        <a:t>The dotted lines on his poster template are guides.  The horizontal and vertical guides will help you align your poster elements accurately. Text boxes and other elements will ”snap” to the guides and stay within the boundaries of the columns. To hide the guides go to VIEW and uncheck the Guides box.</a:t>
                      </a:r>
                    </a:p>
                  </a:txBody>
                  <a:tcPr>
                    <a:solidFill>
                      <a:srgbClr val="010101"/>
                    </a:solidFill>
                  </a:tcPr>
                </a:tc>
                <a:tc hMerge="1">
                  <a:txBody>
                    <a:bodyPr/>
                    <a:lstStyle/>
                    <a:p>
                      <a:endParaRPr lang="en-US" sz="2400" b="0" baseline="0" dirty="0">
                        <a:solidFill>
                          <a:schemeClr val="bg1"/>
                        </a:solidFill>
                        <a:latin typeface="Arial" panose="020B0604020202020204" pitchFamily="34" charset="0"/>
                        <a:cs typeface="Arial" panose="020B0604020202020204" pitchFamily="34" charset="0"/>
                      </a:endParaRPr>
                    </a:p>
                  </a:txBody>
                  <a:tcPr marL="182880" marT="137160">
                    <a:solidFill>
                      <a:schemeClr val="tx1">
                        <a:lumMod val="95000"/>
                        <a:lumOff val="5000"/>
                      </a:schemeClr>
                    </a:solidFill>
                  </a:tcPr>
                </a:tc>
                <a:extLst>
                  <a:ext uri="{0D108BD9-81ED-4DB2-BD59-A6C34878D82A}">
                    <a16:rowId xmlns:a16="http://schemas.microsoft.com/office/drawing/2014/main" val="10002"/>
                  </a:ext>
                </a:extLst>
              </a:tr>
              <a:tr h="3824339">
                <a:tc>
                  <a:txBody>
                    <a:bodyPr/>
                    <a:lstStyle/>
                    <a:p>
                      <a:endParaRPr lang="en-US" sz="2000" dirty="0">
                        <a:solidFill>
                          <a:srgbClr val="1F3A4E"/>
                        </a:solidFill>
                      </a:endParaRPr>
                    </a:p>
                  </a:txBody>
                  <a:tcPr>
                    <a:blipFill rotWithShape="1">
                      <a:blip r:embed="rId4"/>
                      <a:stretch>
                        <a:fillRect/>
                      </a:stretch>
                    </a:blipFill>
                  </a:tcPr>
                </a:tc>
                <a:tc>
                  <a:txBody>
                    <a:bodyPr/>
                    <a:lstStyle/>
                    <a:p>
                      <a:pPr marL="0" lvl="1" indent="0" algn="l" defTabSz="114300"/>
                      <a:r>
                        <a:rPr lang="en-US" sz="2400" b="1" baseline="0" dirty="0">
                          <a:solidFill>
                            <a:srgbClr val="FFC000"/>
                          </a:solidFill>
                          <a:latin typeface="Arial" panose="020B0604020202020204" pitchFamily="34" charset="0"/>
                          <a:cs typeface="Arial" panose="020B0604020202020204" pitchFamily="34" charset="0"/>
                        </a:rPr>
                        <a:t>Headers and text containers</a:t>
                      </a:r>
                      <a:br>
                        <a:rPr lang="en-US" sz="2000" b="0" baseline="0" dirty="0">
                          <a:solidFill>
                            <a:schemeClr val="bg1"/>
                          </a:solidFill>
                          <a:latin typeface="Arial" panose="020B0604020202020204" pitchFamily="34" charset="0"/>
                          <a:cs typeface="Arial" panose="020B0604020202020204" pitchFamily="34" charset="0"/>
                        </a:rPr>
                      </a:br>
                      <a:r>
                        <a:rPr lang="en-US" sz="2000" b="0" baseline="0" dirty="0">
                          <a:solidFill>
                            <a:srgbClr val="D9D9D9"/>
                          </a:solidFill>
                          <a:latin typeface="Arial" panose="020B0604020202020204" pitchFamily="34" charset="0"/>
                          <a:cs typeface="Arial" panose="020B0604020202020204" pitchFamily="34" charset="0"/>
                        </a:rPr>
                        <a:t>Included in this template are commonly used section headers such as Abstract, Objectives, Methods, Results, etc. </a:t>
                      </a:r>
                      <a:br>
                        <a:rPr lang="en-US" sz="2000" b="0" baseline="0" dirty="0">
                          <a:solidFill>
                            <a:schemeClr val="bg1"/>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a:t>
                      </a:r>
                      <a:r>
                        <a:rPr lang="en-US" sz="2000" b="0" baseline="0" dirty="0">
                          <a:solidFill>
                            <a:schemeClr val="bg1"/>
                          </a:solidFill>
                          <a:latin typeface="Arial" panose="020B0604020202020204" pitchFamily="34" charset="0"/>
                          <a:cs typeface="Arial" panose="020B0604020202020204" pitchFamily="34" charset="0"/>
                        </a:rPr>
                        <a:t> </a:t>
                      </a:r>
                      <a:r>
                        <a:rPr lang="en-US" sz="2000" b="0" baseline="0" dirty="0">
                          <a:solidFill>
                            <a:srgbClr val="D9D9D9"/>
                          </a:solidFill>
                          <a:latin typeface="Arial" panose="020B0604020202020204" pitchFamily="34" charset="0"/>
                          <a:cs typeface="Arial" panose="020B0604020202020204" pitchFamily="34" charset="0"/>
                        </a:rPr>
                        <a:t>Click inside a section header to add its text. </a:t>
                      </a:r>
                      <a:br>
                        <a:rPr lang="en-US" sz="2000" b="0" baseline="0" dirty="0">
                          <a:solidFill>
                            <a:schemeClr val="bg1"/>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a:t>
                      </a:r>
                      <a:r>
                        <a:rPr lang="en-US" sz="2000" b="0" baseline="0" dirty="0">
                          <a:solidFill>
                            <a:schemeClr val="bg1"/>
                          </a:solidFill>
                          <a:latin typeface="Arial" panose="020B0604020202020204" pitchFamily="34" charset="0"/>
                          <a:cs typeface="Arial" panose="020B0604020202020204" pitchFamily="34" charset="0"/>
                        </a:rPr>
                        <a:t> </a:t>
                      </a:r>
                      <a:r>
                        <a:rPr lang="en-US" sz="2000" b="0" baseline="0" dirty="0">
                          <a:solidFill>
                            <a:srgbClr val="D9D9D9"/>
                          </a:solidFill>
                          <a:latin typeface="Arial" panose="020B0604020202020204" pitchFamily="34" charset="0"/>
                          <a:cs typeface="Arial" panose="020B0604020202020204" pitchFamily="34" charset="0"/>
                        </a:rPr>
                        <a:t>To add another header, click on edge of the section box so that it is outlined. Copy and paste it. </a:t>
                      </a:r>
                      <a:br>
                        <a:rPr lang="en-US" sz="2000" b="0" baseline="0" dirty="0">
                          <a:solidFill>
                            <a:schemeClr val="bg1"/>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a:t>
                      </a:r>
                      <a:r>
                        <a:rPr lang="en-US" sz="2000" b="0" baseline="0" dirty="0">
                          <a:solidFill>
                            <a:schemeClr val="bg1"/>
                          </a:solidFill>
                          <a:latin typeface="Arial" panose="020B0604020202020204" pitchFamily="34" charset="0"/>
                          <a:cs typeface="Arial" panose="020B0604020202020204" pitchFamily="34" charset="0"/>
                        </a:rPr>
                        <a:t> </a:t>
                      </a:r>
                      <a:r>
                        <a:rPr lang="en-US" sz="2000" b="0" baseline="0" dirty="0">
                          <a:solidFill>
                            <a:srgbClr val="D9D9D9"/>
                          </a:solidFill>
                          <a:latin typeface="Arial" panose="020B0604020202020204" pitchFamily="34" charset="0"/>
                          <a:cs typeface="Arial" panose="020B0604020202020204" pitchFamily="34" charset="0"/>
                        </a:rPr>
                        <a:t>To increase its size, click on the white circles and expand to the the desired size.</a:t>
                      </a:r>
                    </a:p>
                  </a:txBody>
                  <a:tcPr marL="182880" marT="137160">
                    <a:solidFill>
                      <a:srgbClr val="010101"/>
                    </a:solidFill>
                  </a:tcPr>
                </a:tc>
                <a:extLst>
                  <a:ext uri="{0D108BD9-81ED-4DB2-BD59-A6C34878D82A}">
                    <a16:rowId xmlns:a16="http://schemas.microsoft.com/office/drawing/2014/main" val="10003"/>
                  </a:ext>
                </a:extLst>
              </a:tr>
              <a:tr h="3519135">
                <a:tc gridSpan="2">
                  <a:txBody>
                    <a:bodyPr/>
                    <a:lstStyle/>
                    <a:p>
                      <a:r>
                        <a:rPr lang="en-US" sz="2400" b="1" dirty="0">
                          <a:solidFill>
                            <a:srgbClr val="FFC000"/>
                          </a:solidFill>
                          <a:latin typeface="Arial" panose="020B0604020202020204" pitchFamily="34" charset="0"/>
                          <a:cs typeface="Arial" panose="020B0604020202020204" pitchFamily="34" charset="0"/>
                        </a:rPr>
                        <a:t>Adding content to the poster</a:t>
                      </a:r>
                    </a:p>
                    <a:p>
                      <a:r>
                        <a:rPr lang="en-US" sz="2000" baseline="0" dirty="0">
                          <a:solidFill>
                            <a:srgbClr val="D9D9D9"/>
                          </a:solidFill>
                          <a:latin typeface="Arial" panose="020B0604020202020204" pitchFamily="34" charset="0"/>
                          <a:cs typeface="Arial" panose="020B0604020202020204" pitchFamily="34" charset="0"/>
                        </a:rPr>
                        <a:t>Start by adding your text to each section without spending too much time with formatting. Use the default font size even if your text extends beyond the bottom of the poster. Continue until you have added all your content including text, graphics, photos, etc. Once you finish adding your content you can go back and format your text as needed.</a:t>
                      </a:r>
                    </a:p>
                    <a:p>
                      <a:pPr marL="342900" indent="-342900">
                        <a:buFontTx/>
                        <a:buChar char="-"/>
                      </a:pPr>
                      <a:r>
                        <a:rPr lang="en-US" sz="2000" baseline="0" dirty="0">
                          <a:solidFill>
                            <a:srgbClr val="D9D9D9"/>
                          </a:solidFill>
                          <a:latin typeface="Arial" panose="020B0604020202020204" pitchFamily="34" charset="0"/>
                          <a:cs typeface="Arial" panose="020B0604020202020204" pitchFamily="34" charset="0"/>
                        </a:rPr>
                        <a:t>If you run out of room, try to reduce the size of your fonts and/or the size of your graphics. If there is a lot of empty space try to increase your font sizes and the size of your graphics. The font used for references can be smaller.</a:t>
                      </a:r>
                      <a:endParaRPr lang="en-US" sz="2000" dirty="0">
                        <a:solidFill>
                          <a:srgbClr val="D9D9D9"/>
                        </a:solidFill>
                        <a:latin typeface="Arial" panose="020B0604020202020204" pitchFamily="34" charset="0"/>
                        <a:cs typeface="Arial" panose="020B0604020202020204" pitchFamily="34" charset="0"/>
                      </a:endParaRPr>
                    </a:p>
                  </a:txBody>
                  <a:tcPr>
                    <a:solidFill>
                      <a:srgbClr val="010101"/>
                    </a:solidFill>
                  </a:tcPr>
                </a:tc>
                <a:tc hMerge="1">
                  <a:txBody>
                    <a:bodyPr/>
                    <a:lstStyle/>
                    <a:p>
                      <a:endParaRPr lang="en-US" sz="2400" dirty="0">
                        <a:solidFill>
                          <a:schemeClr val="bg1"/>
                        </a:solidFill>
                        <a:latin typeface="Arial" panose="020B0604020202020204" pitchFamily="34" charset="0"/>
                        <a:cs typeface="Arial" panose="020B0604020202020204" pitchFamily="34" charset="0"/>
                      </a:endParaRPr>
                    </a:p>
                  </a:txBody>
                  <a:tcPr marL="182880" marT="137160">
                    <a:solidFill>
                      <a:srgbClr val="010101"/>
                    </a:solidFill>
                  </a:tcPr>
                </a:tc>
                <a:extLst>
                  <a:ext uri="{0D108BD9-81ED-4DB2-BD59-A6C34878D82A}">
                    <a16:rowId xmlns:a16="http://schemas.microsoft.com/office/drawing/2014/main" val="10004"/>
                  </a:ext>
                </a:extLst>
              </a:tr>
              <a:tr h="2377657">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400" b="1" noProof="0" dirty="0">
                          <a:solidFill>
                            <a:srgbClr val="FFC000"/>
                          </a:solidFill>
                          <a:latin typeface="Arial" panose="020B0604020202020204" pitchFamily="34" charset="0"/>
                          <a:cs typeface="Arial" panose="020B0604020202020204" pitchFamily="34" charset="0"/>
                        </a:rPr>
                        <a:t>Photos</a:t>
                      </a:r>
                    </a:p>
                    <a:p>
                      <a:pPr marL="0" marR="0" lvl="0" indent="0" algn="l" defTabSz="9779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D9D9D9"/>
                          </a:solidFill>
                          <a:effectLst/>
                          <a:uLnTx/>
                          <a:uFillTx/>
                          <a:latin typeface="Arial"/>
                          <a:ea typeface="+mn-ea"/>
                          <a:cs typeface="Arial"/>
                        </a:rPr>
                        <a:t>You can add photos by dragging and dropping from your desktop, copy and paste, or by going to INSERT &gt; PICTURES. Resize images proportionally by holding down the SHIFT key and dragging one of the white corner handles (dots). For a professional-looking poster, do not distort your images by stretching them disproportionally.</a:t>
                      </a:r>
                    </a:p>
                  </a:txBody>
                  <a:tcPr marL="182880" marT="137160">
                    <a:solidFill>
                      <a:srgbClr val="010101"/>
                    </a:solidFill>
                  </a:tcPr>
                </a:tc>
                <a:tc hMerge="1">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200" noProof="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5"/>
                  </a:ext>
                </a:extLst>
              </a:tr>
              <a:tr h="2293170">
                <a:tc gridSpan="2">
                  <a:txBody>
                    <a:bodyPr/>
                    <a:lstStyle/>
                    <a:p>
                      <a:endParaRPr lang="en-US" sz="2000" dirty="0">
                        <a:solidFill>
                          <a:schemeClr val="bg1"/>
                        </a:solidFill>
                        <a:latin typeface="Arial" panose="020B0604020202020204" pitchFamily="34" charset="0"/>
                        <a:cs typeface="Arial" panose="020B0604020202020204" pitchFamily="34" charset="0"/>
                      </a:endParaRPr>
                    </a:p>
                  </a:txBody>
                  <a:tcPr marL="182880" marT="137160">
                    <a:blipFill rotWithShape="1">
                      <a:blip r:embed="rId5"/>
                      <a:stretch>
                        <a:fillRect/>
                      </a:stretch>
                    </a:blipFill>
                  </a:tcPr>
                </a:tc>
                <a:tc hMerge="1">
                  <a:txBody>
                    <a:bodyPr/>
                    <a:lstStyle/>
                    <a:p>
                      <a:endParaRPr lang="en-US" sz="2400" dirty="0">
                        <a:solidFill>
                          <a:srgbClr val="1F3A4E"/>
                        </a:solidFill>
                      </a:endParaRPr>
                    </a:p>
                  </a:txBody>
                  <a:tcPr/>
                </a:tc>
                <a:extLst>
                  <a:ext uri="{0D108BD9-81ED-4DB2-BD59-A6C34878D82A}">
                    <a16:rowId xmlns:a16="http://schemas.microsoft.com/office/drawing/2014/main" val="10006"/>
                  </a:ext>
                </a:extLst>
              </a:tr>
              <a:tr h="1280277">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400" b="1" noProof="0" dirty="0">
                          <a:solidFill>
                            <a:srgbClr val="FFC000"/>
                          </a:solidFill>
                          <a:latin typeface="Arial"/>
                          <a:cs typeface="Arial"/>
                        </a:rPr>
                        <a:t>Quality check your graphics</a:t>
                      </a:r>
                    </a:p>
                    <a:p>
                      <a:pPr marL="0" marR="0" lvl="0" indent="0" algn="l" defTabSz="1518341" rtl="0" eaLnBrk="1" fontAlgn="auto" latinLnBrk="0" hangingPunct="1">
                        <a:lnSpc>
                          <a:spcPct val="100000"/>
                        </a:lnSpc>
                        <a:spcBef>
                          <a:spcPts val="0"/>
                        </a:spcBef>
                        <a:spcAft>
                          <a:spcPts val="0"/>
                        </a:spcAft>
                        <a:buClrTx/>
                        <a:buSzTx/>
                        <a:buFontTx/>
                        <a:buNone/>
                        <a:tabLst/>
                        <a:defRPr/>
                      </a:pPr>
                      <a:r>
                        <a:rPr lang="en-US" sz="2000" noProof="0" dirty="0">
                          <a:solidFill>
                            <a:srgbClr val="D9D9D9"/>
                          </a:solidFill>
                          <a:latin typeface="Arial"/>
                          <a:cs typeface="Arial"/>
                        </a:rPr>
                        <a:t>Zoom in and look at your images at 100%-200% magnification. If they look clear, they will print well. </a:t>
                      </a:r>
                    </a:p>
                  </a:txBody>
                  <a:tcPr marL="182880" marT="137160">
                    <a:solidFill>
                      <a:srgbClr val="010101"/>
                    </a:solidFill>
                  </a:tcPr>
                </a:tc>
                <a:tc hMerge="1">
                  <a:txBody>
                    <a:bodyPr/>
                    <a:lstStyle/>
                    <a:p>
                      <a:endParaRPr lang="en-US" sz="2400" dirty="0">
                        <a:solidFill>
                          <a:srgbClr val="1F3A4E"/>
                        </a:solidFill>
                      </a:endParaRPr>
                    </a:p>
                  </a:txBody>
                  <a:tcPr>
                    <a:solidFill>
                      <a:schemeClr val="tx1">
                        <a:lumMod val="95000"/>
                        <a:lumOff val="5000"/>
                      </a:schemeClr>
                    </a:solidFill>
                  </a:tcPr>
                </a:tc>
                <a:extLst>
                  <a:ext uri="{0D108BD9-81ED-4DB2-BD59-A6C34878D82A}">
                    <a16:rowId xmlns:a16="http://schemas.microsoft.com/office/drawing/2014/main" val="10007"/>
                  </a:ext>
                </a:extLst>
              </a:tr>
              <a:tr h="3187270">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000" noProof="0" dirty="0">
                        <a:solidFill>
                          <a:schemeClr val="bg1"/>
                        </a:solidFill>
                        <a:latin typeface="Arial"/>
                        <a:cs typeface="Arial"/>
                      </a:endParaRPr>
                    </a:p>
                  </a:txBody>
                  <a:tcPr marL="182880" marT="137160">
                    <a:blipFill rotWithShape="1">
                      <a:blip r:embed="rId6"/>
                      <a:stretch>
                        <a:fillRect/>
                      </a:stretch>
                    </a:blipFill>
                  </a:tcPr>
                </a:tc>
                <a:tc hMerge="1">
                  <a:txBody>
                    <a:bodyPr/>
                    <a:lstStyle/>
                    <a:p>
                      <a:endParaRPr lang="en-US"/>
                    </a:p>
                  </a:txBody>
                  <a:tcPr/>
                </a:tc>
                <a:extLst>
                  <a:ext uri="{0D108BD9-81ED-4DB2-BD59-A6C34878D82A}">
                    <a16:rowId xmlns:a16="http://schemas.microsoft.com/office/drawing/2014/main" val="10010"/>
                  </a:ext>
                </a:extLst>
              </a:tr>
            </a:tbl>
          </a:graphicData>
        </a:graphic>
      </p:graphicFrame>
      <p:graphicFrame>
        <p:nvGraphicFramePr>
          <p:cNvPr id="9" name="Table 8">
            <a:extLst>
              <a:ext uri="{FF2B5EF4-FFF2-40B4-BE49-F238E27FC236}">
                <a16:creationId xmlns:a16="http://schemas.microsoft.com/office/drawing/2014/main" id="{F8F0F4C9-9693-AD40-8CD2-77CBC1089DB8}"/>
              </a:ext>
            </a:extLst>
          </p:cNvPr>
          <p:cNvGraphicFramePr>
            <a:graphicFrameLocks noGrp="1"/>
          </p:cNvGraphicFramePr>
          <p:nvPr userDrawn="1">
            <p:extLst>
              <p:ext uri="{D42A27DB-BD31-4B8C-83A1-F6EECF244321}">
                <p14:modId xmlns:p14="http://schemas.microsoft.com/office/powerpoint/2010/main" val="321074088"/>
              </p:ext>
            </p:extLst>
          </p:nvPr>
        </p:nvGraphicFramePr>
        <p:xfrm>
          <a:off x="44695229" y="-84749"/>
          <a:ext cx="9430188" cy="33075070"/>
        </p:xfrm>
        <a:graphic>
          <a:graphicData uri="http://schemas.openxmlformats.org/drawingml/2006/table">
            <a:tbl>
              <a:tblPr firstRow="1" bandRow="1">
                <a:tableStyleId>{5C22544A-7EE6-4342-B048-85BDC9FD1C3A}</a:tableStyleId>
              </a:tblPr>
              <a:tblGrid>
                <a:gridCol w="3343835">
                  <a:extLst>
                    <a:ext uri="{9D8B030D-6E8A-4147-A177-3AD203B41FA5}">
                      <a16:colId xmlns:a16="http://schemas.microsoft.com/office/drawing/2014/main" val="20000"/>
                    </a:ext>
                  </a:extLst>
                </a:gridCol>
                <a:gridCol w="1381559">
                  <a:extLst>
                    <a:ext uri="{9D8B030D-6E8A-4147-A177-3AD203B41FA5}">
                      <a16:colId xmlns:a16="http://schemas.microsoft.com/office/drawing/2014/main" val="997673227"/>
                    </a:ext>
                  </a:extLst>
                </a:gridCol>
                <a:gridCol w="4704794">
                  <a:extLst>
                    <a:ext uri="{9D8B030D-6E8A-4147-A177-3AD203B41FA5}">
                      <a16:colId xmlns:a16="http://schemas.microsoft.com/office/drawing/2014/main" val="4164475170"/>
                    </a:ext>
                  </a:extLst>
                </a:gridCol>
              </a:tblGrid>
              <a:tr h="1756432">
                <a:tc gridSpan="3">
                  <a:txBody>
                    <a:bodyPr/>
                    <a:lstStyle/>
                    <a:p>
                      <a:pPr marL="0" marR="0" indent="0" algn="ctr" defTabSz="4388900" rtl="0" eaLnBrk="1" fontAlgn="auto" latinLnBrk="0" hangingPunct="1">
                        <a:lnSpc>
                          <a:spcPct val="100000"/>
                        </a:lnSpc>
                        <a:spcBef>
                          <a:spcPts val="0"/>
                        </a:spcBef>
                        <a:spcAft>
                          <a:spcPts val="0"/>
                        </a:spcAft>
                        <a:buClrTx/>
                        <a:buSzTx/>
                        <a:buFontTx/>
                        <a:buNone/>
                        <a:tabLst/>
                        <a:defRPr/>
                      </a:pPr>
                      <a:r>
                        <a:rPr lang="en-US" sz="4000" b="0" spc="600" dirty="0">
                          <a:solidFill>
                            <a:srgbClr val="1F3A4E"/>
                          </a:solidFill>
                          <a:latin typeface="Arial Black" panose="020B0A04020102020204" pitchFamily="34" charset="0"/>
                        </a:rPr>
                        <a:t>QUICK START GUIDE</a:t>
                      </a:r>
                      <a:br>
                        <a:rPr lang="en-US" sz="4000" b="0" spc="600" dirty="0">
                          <a:solidFill>
                            <a:srgbClr val="1F3A4E"/>
                          </a:solidFill>
                          <a:latin typeface="Arial Black" panose="020B0A04020102020204" pitchFamily="34" charset="0"/>
                        </a:rPr>
                      </a:br>
                      <a:r>
                        <a:rPr lang="en-US" sz="3200" b="1" spc="0" dirty="0">
                          <a:solidFill>
                            <a:srgbClr val="FF0000"/>
                          </a:solidFill>
                          <a:latin typeface="Trebuchet MS" pitchFamily="34" charset="0"/>
                        </a:rPr>
                        <a:t>(THIS SIDEBAR WILL NOT PRINT)</a:t>
                      </a:r>
                      <a:endParaRPr lang="en-US" sz="4000" b="1" spc="600" dirty="0">
                        <a:solidFill>
                          <a:schemeClr val="bg1"/>
                        </a:solidFill>
                        <a:latin typeface="Trebuchet MS" pitchFamily="34" charset="0"/>
                      </a:endParaRPr>
                    </a:p>
                  </a:txBody>
                  <a:tcPr marL="182880" marT="137160">
                    <a:solidFill>
                      <a:srgbClr val="FFC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563101">
                <a:tc gridSpan="3">
                  <a:txBody>
                    <a:bodyPr/>
                    <a:lstStyle/>
                    <a:p>
                      <a:pPr algn="l"/>
                      <a:r>
                        <a:rPr lang="en-US" sz="2800" b="1" baseline="0" dirty="0">
                          <a:solidFill>
                            <a:srgbClr val="FFC000"/>
                          </a:solidFill>
                          <a:latin typeface="Arial" panose="020B0604020202020204" pitchFamily="34" charset="0"/>
                          <a:cs typeface="Arial" panose="020B0604020202020204" pitchFamily="34" charset="0"/>
                        </a:rPr>
                        <a:t>How to change the template colors</a:t>
                      </a:r>
                    </a:p>
                    <a:p>
                      <a:pPr marL="0" indent="0" algn="l" defTabSz="114300"/>
                      <a:r>
                        <a:rPr lang="en-US" sz="2400" b="0" baseline="0" dirty="0">
                          <a:solidFill>
                            <a:srgbClr val="D9D9D9"/>
                          </a:solidFill>
                          <a:latin typeface="Arial" panose="020B0604020202020204" pitchFamily="34" charset="0"/>
                          <a:cs typeface="Arial" panose="020B0604020202020204" pitchFamily="34" charset="0"/>
                        </a:rPr>
                        <a:t>You can change the overall template color theme by clicking on the COLORS dropdown menu under the DESIGN tab. You can see a tutorial here: </a:t>
                      </a:r>
                      <a:r>
                        <a:rPr lang="en-US" sz="2400" dirty="0">
                          <a:solidFill>
                            <a:srgbClr val="FFC000"/>
                          </a:solidFill>
                          <a:hlinkClick r:id="rId7">
                            <a:extLst>
                              <a:ext uri="{A12FA001-AC4F-418D-AE19-62706E023703}">
                                <ahyp:hlinkClr xmlns:ahyp="http://schemas.microsoft.com/office/drawing/2018/hyperlinkcolor" val="tx"/>
                              </a:ext>
                            </a:extLst>
                          </a:hlinkClick>
                        </a:rPr>
                        <a:t>https://www.posterpresentations.com/how-to-change-the-research-poster-template-colors.html</a:t>
                      </a:r>
                      <a:endParaRPr lang="en-US" sz="2400" dirty="0">
                        <a:solidFill>
                          <a:srgbClr val="FFC000"/>
                        </a:solidFill>
                      </a:endParaRPr>
                    </a:p>
                    <a:p>
                      <a:pPr marL="0" indent="0" algn="l" defTabSz="114300"/>
                      <a:endParaRPr lang="en-US" sz="2400" b="0" baseline="0" dirty="0">
                        <a:solidFill>
                          <a:srgbClr val="D9D9D9"/>
                        </a:solidFill>
                        <a:latin typeface="Arial" panose="020B0604020202020204" pitchFamily="34" charset="0"/>
                        <a:cs typeface="Arial" panose="020B0604020202020204" pitchFamily="34" charset="0"/>
                      </a:endParaRPr>
                    </a:p>
                    <a:p>
                      <a:pPr marL="0" indent="0" algn="l" defTabSz="114300"/>
                      <a:r>
                        <a:rPr lang="en-US" sz="2400" b="0" baseline="0" dirty="0">
                          <a:solidFill>
                            <a:srgbClr val="D9D9D9"/>
                          </a:solidFill>
                          <a:latin typeface="Arial" panose="020B0604020202020204" pitchFamily="34" charset="0"/>
                          <a:cs typeface="Arial" panose="020B0604020202020204" pitchFamily="34" charset="0"/>
                        </a:rPr>
                        <a:t>You can also manually change the color of individual elements by going to VIEW &gt; SLIDE MASTER. On the left side of your screen select the background master where you can change the template background, column sizes, etc. </a:t>
                      </a:r>
                    </a:p>
                    <a:p>
                      <a:pPr marL="0" indent="0" algn="l" defTabSz="114300"/>
                      <a:endParaRPr lang="en-US" sz="2400" b="0" baseline="0" dirty="0">
                        <a:solidFill>
                          <a:srgbClr val="D9D9D9"/>
                        </a:solidFill>
                        <a:latin typeface="Arial" panose="020B0604020202020204" pitchFamily="34" charset="0"/>
                        <a:cs typeface="Arial" panose="020B0604020202020204" pitchFamily="34" charset="0"/>
                      </a:endParaRPr>
                    </a:p>
                    <a:p>
                      <a:pPr marL="0" indent="0" algn="l" defTabSz="114300"/>
                      <a:r>
                        <a:rPr lang="en-US" sz="2400" b="0" baseline="0" dirty="0">
                          <a:solidFill>
                            <a:srgbClr val="D9D9D9"/>
                          </a:solidFill>
                          <a:latin typeface="Arial" panose="020B0604020202020204" pitchFamily="34" charset="0"/>
                          <a:cs typeface="Arial" panose="020B0604020202020204" pitchFamily="34" charset="0"/>
                        </a:rPr>
                        <a:t>After you finish working on the SLIDE MASTER, it is important that you go to VIEW &gt; NORMAL to continue working on your poster. </a:t>
                      </a:r>
                    </a:p>
                  </a:txBody>
                  <a:tcPr marL="182880" marT="137160">
                    <a:solidFill>
                      <a:schemeClr val="tx1"/>
                    </a:solidFill>
                  </a:tcPr>
                </a:tc>
                <a:tc hMerge="1">
                  <a:txBody>
                    <a:bodyPr/>
                    <a:lstStyle/>
                    <a:p>
                      <a:endParaRPr lang="en-US" sz="2400" dirty="0">
                        <a:solidFill>
                          <a:srgbClr val="1F3A4E"/>
                        </a:solidFill>
                      </a:endParaRPr>
                    </a:p>
                  </a:txBody>
                  <a:tcPr marL="182880" marT="137160">
                    <a:blipFill rotWithShape="1">
                      <a:blip r:embed="rId8"/>
                      <a:stretch>
                        <a:fillRect/>
                      </a:stretch>
                    </a:blipFill>
                  </a:tcPr>
                </a:tc>
                <a:tc hMerge="1">
                  <a:txBody>
                    <a:bodyPr/>
                    <a:lstStyle/>
                    <a:p>
                      <a:endParaRPr lang="en-US"/>
                    </a:p>
                  </a:txBody>
                  <a:tcPr/>
                </a:tc>
                <a:extLst>
                  <a:ext uri="{0D108BD9-81ED-4DB2-BD59-A6C34878D82A}">
                    <a16:rowId xmlns:a16="http://schemas.microsoft.com/office/drawing/2014/main" val="10001"/>
                  </a:ext>
                </a:extLst>
              </a:tr>
              <a:tr h="3667719">
                <a:tc gridSpan="3">
                  <a:txBody>
                    <a:bodyPr/>
                    <a:lstStyle/>
                    <a:p>
                      <a:r>
                        <a:rPr lang="en-US" sz="2800" b="1" dirty="0">
                          <a:solidFill>
                            <a:srgbClr val="FFC000"/>
                          </a:solidFill>
                          <a:latin typeface="Arial" panose="020B0604020202020204" pitchFamily="34" charset="0"/>
                          <a:cs typeface="Arial" panose="020B0604020202020204" pitchFamily="34" charset="0"/>
                        </a:rPr>
                        <a:t>How to change the column layout configuration</a:t>
                      </a:r>
                    </a:p>
                    <a:p>
                      <a:r>
                        <a:rPr lang="en-US" sz="2400" dirty="0">
                          <a:solidFill>
                            <a:srgbClr val="D9D9D9"/>
                          </a:solidFill>
                          <a:latin typeface="Arial" panose="020B0604020202020204" pitchFamily="34" charset="0"/>
                          <a:cs typeface="Arial" panose="020B0604020202020204" pitchFamily="34" charset="0"/>
                        </a:rPr>
                        <a:t>You can manually change the configuration on the columns by going to VIEW &gt; SLIDE MASTER. You can delete columns, resize them or modify them as needed for your layout. </a:t>
                      </a:r>
                    </a:p>
                    <a:p>
                      <a:pPr marL="0" marR="0" indent="0" algn="l" defTabSz="3765366" rtl="0" eaLnBrk="1" fontAlgn="auto" latinLnBrk="0" hangingPunct="1">
                        <a:lnSpc>
                          <a:spcPct val="100000"/>
                        </a:lnSpc>
                        <a:spcBef>
                          <a:spcPts val="0"/>
                        </a:spcBef>
                        <a:spcAft>
                          <a:spcPts val="0"/>
                        </a:spcAft>
                        <a:buClrTx/>
                        <a:buSzTx/>
                        <a:buFontTx/>
                        <a:buNone/>
                        <a:tabLst/>
                        <a:defRPr/>
                      </a:pPr>
                      <a:r>
                        <a:rPr lang="en-US" sz="2400" dirty="0">
                          <a:solidFill>
                            <a:srgbClr val="D9D9D9"/>
                          </a:solidFill>
                          <a:latin typeface="Arial" panose="020B0604020202020204" pitchFamily="34" charset="0"/>
                          <a:cs typeface="Arial" panose="020B0604020202020204" pitchFamily="34" charset="0"/>
                        </a:rPr>
                        <a:t>You can see a tutorial here: </a:t>
                      </a:r>
                      <a:r>
                        <a:rPr lang="en-US" sz="2400" u="sng" dirty="0">
                          <a:solidFill>
                            <a:srgbClr val="FFC000"/>
                          </a:solidFill>
                          <a:latin typeface="Arial" panose="020B0604020202020204" pitchFamily="34" charset="0"/>
                          <a:cs typeface="Arial" panose="020B0604020202020204" pitchFamily="34" charset="0"/>
                        </a:rPr>
                        <a:t>https://</a:t>
                      </a:r>
                      <a:r>
                        <a:rPr lang="en-US" sz="2400" u="sng" dirty="0" err="1">
                          <a:solidFill>
                            <a:srgbClr val="FFC000"/>
                          </a:solidFill>
                          <a:latin typeface="Arial" panose="020B0604020202020204" pitchFamily="34" charset="0"/>
                          <a:cs typeface="Arial" panose="020B0604020202020204" pitchFamily="34" charset="0"/>
                        </a:rPr>
                        <a:t>www.posterpresentations.com</a:t>
                      </a:r>
                      <a:r>
                        <a:rPr lang="en-US" sz="2400" u="sng" dirty="0">
                          <a:solidFill>
                            <a:srgbClr val="FFC000"/>
                          </a:solidFill>
                          <a:latin typeface="Arial" panose="020B0604020202020204" pitchFamily="34" charset="0"/>
                          <a:cs typeface="Arial" panose="020B0604020202020204" pitchFamily="34" charset="0"/>
                        </a:rPr>
                        <a:t>/how-to-change-the-column-</a:t>
                      </a:r>
                      <a:r>
                        <a:rPr lang="en-US" sz="2400" u="sng" dirty="0" err="1">
                          <a:solidFill>
                            <a:srgbClr val="FFC000"/>
                          </a:solidFill>
                          <a:latin typeface="Arial" panose="020B0604020202020204" pitchFamily="34" charset="0"/>
                          <a:cs typeface="Arial" panose="020B0604020202020204" pitchFamily="34" charset="0"/>
                        </a:rPr>
                        <a:t>configuration.html</a:t>
                      </a:r>
                      <a:endParaRPr lang="en-US" u="sng" dirty="0">
                        <a:solidFill>
                          <a:srgbClr val="FFC000"/>
                        </a:solidFill>
                      </a:endParaRPr>
                    </a:p>
                  </a:txBody>
                  <a:tcPr marL="182880" marT="137160">
                    <a:solidFill>
                      <a:schemeClr val="tx1"/>
                    </a:solidFill>
                  </a:tcPr>
                </a:tc>
                <a:tc hMerge="1">
                  <a:txBody>
                    <a:bodyPr/>
                    <a:lstStyle/>
                    <a:p>
                      <a:endParaRPr lang="en-US" sz="2400" dirty="0">
                        <a:solidFill>
                          <a:srgbClr val="1F3A4E"/>
                        </a:solidFill>
                      </a:endParaRPr>
                    </a:p>
                  </a:txBody>
                  <a:tcPr marL="182880" marT="137160">
                    <a:blipFill rotWithShape="1">
                      <a:blip r:embed="rId9"/>
                      <a:stretch>
                        <a:fillRect/>
                      </a:stretch>
                    </a:blipFill>
                  </a:tcPr>
                </a:tc>
                <a:tc hMerge="1">
                  <a:txBody>
                    <a:bodyPr/>
                    <a:lstStyle/>
                    <a:p>
                      <a:endParaRPr lang="en-US" dirty="0"/>
                    </a:p>
                  </a:txBody>
                  <a:tcPr marL="182880" marT="137160">
                    <a:solidFill>
                      <a:srgbClr val="010101"/>
                    </a:solidFill>
                  </a:tcPr>
                </a:tc>
                <a:extLst>
                  <a:ext uri="{0D108BD9-81ED-4DB2-BD59-A6C34878D82A}">
                    <a16:rowId xmlns:a16="http://schemas.microsoft.com/office/drawing/2014/main" val="10004"/>
                  </a:ext>
                </a:extLst>
              </a:tr>
              <a:tr h="5177074">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400" noProof="0" dirty="0">
                        <a:solidFill>
                          <a:srgbClr val="D9D9D9"/>
                        </a:solidFill>
                        <a:latin typeface="Arial" panose="020B0604020202020204" pitchFamily="34" charset="0"/>
                        <a:cs typeface="Arial" panose="020B0604020202020204" pitchFamily="34" charset="0"/>
                      </a:endParaRPr>
                    </a:p>
                  </a:txBody>
                  <a:tcPr marL="182880" marT="137160">
                    <a:blipFill dpi="0" rotWithShape="1">
                      <a:blip r:embed="rId10">
                        <a:extLst>
                          <a:ext uri="{28A0092B-C50C-407E-A947-70E740481C1C}">
                            <a14:useLocalDpi xmlns:a14="http://schemas.microsoft.com/office/drawing/2010/main" val="0"/>
                          </a:ext>
                        </a:extLst>
                      </a:blip>
                      <a:srcRect/>
                      <a:stretch>
                        <a:fillRect/>
                      </a:stretch>
                    </a:blipFill>
                  </a:tcPr>
                </a:tc>
                <a:tc hMerge="1">
                  <a:txBody>
                    <a:bodyPr/>
                    <a:lstStyle/>
                    <a:p>
                      <a:endParaRPr lang="en-US"/>
                    </a:p>
                  </a:txBody>
                  <a:tcPr/>
                </a:tc>
                <a:tc row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800" b="1" noProof="0" dirty="0">
                          <a:solidFill>
                            <a:srgbClr val="FFC000"/>
                          </a:solidFill>
                          <a:latin typeface="Arial" panose="020B0604020202020204" pitchFamily="34" charset="0"/>
                          <a:cs typeface="Arial" panose="020B0604020202020204" pitchFamily="34" charset="0"/>
                        </a:rPr>
                        <a:t>How to hide the QUICK START GUIDE bars from the sides of the template</a:t>
                      </a: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noProof="0" dirty="0">
                          <a:solidFill>
                            <a:srgbClr val="D9D9D9"/>
                          </a:solidFill>
                          <a:latin typeface="Arial" panose="020B0604020202020204" pitchFamily="34" charset="0"/>
                          <a:cs typeface="Arial" panose="020B0604020202020204" pitchFamily="34" charset="0"/>
                        </a:rPr>
                        <a:t>The Quick Start</a:t>
                      </a:r>
                      <a:r>
                        <a:rPr lang="en-US" sz="2400" baseline="0" noProof="0" dirty="0">
                          <a:solidFill>
                            <a:srgbClr val="D9D9D9"/>
                          </a:solidFill>
                          <a:latin typeface="Arial" panose="020B0604020202020204" pitchFamily="34" charset="0"/>
                          <a:cs typeface="Arial" panose="020B0604020202020204" pitchFamily="34" charset="0"/>
                        </a:rPr>
                        <a:t> Guides</a:t>
                      </a:r>
                      <a:r>
                        <a:rPr lang="en-US" sz="2400" noProof="0" dirty="0">
                          <a:solidFill>
                            <a:srgbClr val="D9D9D9"/>
                          </a:solidFill>
                          <a:latin typeface="Arial" panose="020B0604020202020204" pitchFamily="34" charset="0"/>
                          <a:cs typeface="Arial" panose="020B0604020202020204" pitchFamily="34" charset="0"/>
                        </a:rPr>
                        <a:t> </a:t>
                      </a:r>
                      <a:r>
                        <a:rPr lang="en-US" sz="2400" u="sng" noProof="0" dirty="0">
                          <a:solidFill>
                            <a:srgbClr val="D9D9D9"/>
                          </a:solidFill>
                          <a:latin typeface="Arial" panose="020B0604020202020204" pitchFamily="34" charset="0"/>
                          <a:cs typeface="Arial" panose="020B0604020202020204" pitchFamily="34" charset="0"/>
                        </a:rPr>
                        <a:t>are outside the template’s printable area</a:t>
                      </a:r>
                      <a:r>
                        <a:rPr lang="en-US" sz="2400" noProof="0" dirty="0">
                          <a:solidFill>
                            <a:srgbClr val="D9D9D9"/>
                          </a:solidFill>
                          <a:latin typeface="Arial" panose="020B0604020202020204" pitchFamily="34" charset="0"/>
                          <a:cs typeface="Arial" panose="020B0604020202020204" pitchFamily="34" charset="0"/>
                        </a:rPr>
                        <a:t> and they will not be on the printed poster</a:t>
                      </a:r>
                      <a:r>
                        <a:rPr lang="en-US" sz="2400" baseline="0" noProof="0" dirty="0">
                          <a:solidFill>
                            <a:srgbClr val="D9D9D9"/>
                          </a:solidFill>
                          <a:latin typeface="Arial" panose="020B0604020202020204" pitchFamily="34" charset="0"/>
                          <a:cs typeface="Arial" panose="020B0604020202020204" pitchFamily="34" charset="0"/>
                        </a:rPr>
                        <a:t>. </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baseline="0" noProof="0" dirty="0">
                        <a:solidFill>
                          <a:srgbClr val="D9D9D9"/>
                        </a:solidFill>
                        <a:latin typeface="Arial" panose="020B0604020202020204" pitchFamily="34" charset="0"/>
                        <a:cs typeface="Arial" panose="020B0604020202020204" pitchFamily="34" charset="0"/>
                      </a:endParaRP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baseline="0" noProof="0" dirty="0">
                          <a:solidFill>
                            <a:srgbClr val="D9D9D9"/>
                          </a:solidFill>
                          <a:latin typeface="Arial" panose="020B0604020202020204" pitchFamily="34" charset="0"/>
                          <a:cs typeface="Arial" panose="020B0604020202020204" pitchFamily="34" charset="0"/>
                        </a:rPr>
                        <a:t>If you create a PDF file from your template, the guides will not be included.</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baseline="0" noProof="0" dirty="0">
                        <a:solidFill>
                          <a:srgbClr val="D9D9D9"/>
                        </a:solidFill>
                        <a:latin typeface="Arial" panose="020B0604020202020204" pitchFamily="34" charset="0"/>
                        <a:cs typeface="Arial" panose="020B0604020202020204" pitchFamily="34" charset="0"/>
                      </a:endParaRP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baseline="0" noProof="0" dirty="0">
                          <a:solidFill>
                            <a:srgbClr val="D9D9D9"/>
                          </a:solidFill>
                          <a:latin typeface="Arial" panose="020B0604020202020204" pitchFamily="34" charset="0"/>
                          <a:cs typeface="Arial" panose="020B0604020202020204" pitchFamily="34" charset="0"/>
                        </a:rPr>
                        <a:t>To hide the guides click on the </a:t>
                      </a:r>
                      <a:r>
                        <a:rPr lang="en-US" sz="2400" b="1" baseline="0" noProof="0" dirty="0">
                          <a:solidFill>
                            <a:srgbClr val="D9D9D9"/>
                          </a:solidFill>
                          <a:latin typeface="Arial" panose="020B0604020202020204" pitchFamily="34" charset="0"/>
                          <a:cs typeface="Arial" panose="020B0604020202020204" pitchFamily="34" charset="0"/>
                        </a:rPr>
                        <a:t>Home</a:t>
                      </a:r>
                      <a:r>
                        <a:rPr lang="en-US" sz="2400" baseline="0" noProof="0" dirty="0">
                          <a:solidFill>
                            <a:srgbClr val="D9D9D9"/>
                          </a:solidFill>
                          <a:latin typeface="Arial" panose="020B0604020202020204" pitchFamily="34" charset="0"/>
                          <a:cs typeface="Arial" panose="020B0604020202020204" pitchFamily="34" charset="0"/>
                        </a:rPr>
                        <a:t> tab (top of the screen) and then click on the </a:t>
                      </a:r>
                      <a:r>
                        <a:rPr lang="en-US" sz="2400" b="1" baseline="0" noProof="0" dirty="0">
                          <a:solidFill>
                            <a:srgbClr val="D9D9D9"/>
                          </a:solidFill>
                          <a:latin typeface="Arial" panose="020B0604020202020204" pitchFamily="34" charset="0"/>
                          <a:cs typeface="Arial" panose="020B0604020202020204" pitchFamily="34" charset="0"/>
                        </a:rPr>
                        <a:t>Layout</a:t>
                      </a:r>
                      <a:r>
                        <a:rPr lang="en-US" sz="2400" baseline="0" noProof="0" dirty="0">
                          <a:solidFill>
                            <a:srgbClr val="D9D9D9"/>
                          </a:solidFill>
                          <a:latin typeface="Arial" panose="020B0604020202020204" pitchFamily="34" charset="0"/>
                          <a:cs typeface="Arial" panose="020B0604020202020204" pitchFamily="34" charset="0"/>
                        </a:rPr>
                        <a:t> button below to see the available layouts. Choose the </a:t>
                      </a:r>
                      <a:r>
                        <a:rPr lang="en-US" sz="2400" b="1" baseline="0" noProof="0" dirty="0">
                          <a:solidFill>
                            <a:srgbClr val="D9D9D9"/>
                          </a:solidFill>
                          <a:latin typeface="Arial" panose="020B0604020202020204" pitchFamily="34" charset="0"/>
                          <a:cs typeface="Arial" panose="020B0604020202020204" pitchFamily="34" charset="0"/>
                        </a:rPr>
                        <a:t>Without Guides </a:t>
                      </a:r>
                      <a:r>
                        <a:rPr lang="en-US" sz="2400" b="0" baseline="0" noProof="0" dirty="0">
                          <a:solidFill>
                            <a:srgbClr val="D9D9D9"/>
                          </a:solidFill>
                          <a:latin typeface="Arial" panose="020B0604020202020204" pitchFamily="34" charset="0"/>
                          <a:cs typeface="Arial" panose="020B0604020202020204" pitchFamily="34" charset="0"/>
                        </a:rPr>
                        <a:t>layout</a:t>
                      </a:r>
                      <a:r>
                        <a:rPr lang="en-US" sz="2400" baseline="0" noProof="0" dirty="0">
                          <a:solidFill>
                            <a:srgbClr val="D9D9D9"/>
                          </a:solidFill>
                          <a:latin typeface="Arial" panose="020B0604020202020204" pitchFamily="34" charset="0"/>
                          <a:cs typeface="Arial" panose="020B0604020202020204" pitchFamily="34" charset="0"/>
                        </a:rPr>
                        <a:t>.</a:t>
                      </a:r>
                      <a:endParaRPr lang="en-US" sz="2400" noProof="0" dirty="0">
                        <a:solidFill>
                          <a:srgbClr val="D9D9D9"/>
                        </a:solidFill>
                        <a:latin typeface="Arial" panose="020B0604020202020204" pitchFamily="34" charset="0"/>
                        <a:cs typeface="Arial" panose="020B0604020202020204" pitchFamily="34" charset="0"/>
                      </a:endParaRP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noProof="0" dirty="0">
                        <a:solidFill>
                          <a:srgbClr val="D9D9D9"/>
                        </a:solidFill>
                        <a:latin typeface="Arial" panose="020B0604020202020204" pitchFamily="34" charset="0"/>
                        <a:cs typeface="Arial" panose="020B0604020202020204" pitchFamily="34" charset="0"/>
                      </a:endParaRPr>
                    </a:p>
                  </a:txBody>
                  <a:tcPr marL="182880" marT="137160">
                    <a:solidFill>
                      <a:srgbClr val="010101"/>
                    </a:solidFill>
                  </a:tcPr>
                </a:tc>
                <a:extLst>
                  <a:ext uri="{0D108BD9-81ED-4DB2-BD59-A6C34878D82A}">
                    <a16:rowId xmlns:a16="http://schemas.microsoft.com/office/drawing/2014/main" val="10005"/>
                  </a:ext>
                </a:extLst>
              </a:tr>
              <a:tr h="2888327">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400" noProof="0" dirty="0">
                        <a:solidFill>
                          <a:srgbClr val="D9D9D9"/>
                        </a:solidFill>
                        <a:latin typeface="Arial" panose="020B0604020202020204" pitchFamily="34" charset="0"/>
                        <a:cs typeface="Arial" panose="020B0604020202020204" pitchFamily="34" charset="0"/>
                      </a:endParaRPr>
                    </a:p>
                  </a:txBody>
                  <a:tcPr marL="182880" marT="137160">
                    <a:solidFill>
                      <a:srgbClr val="010101"/>
                    </a:solidFill>
                  </a:tcPr>
                </a:tc>
                <a:tc hMerge="1">
                  <a:txBody>
                    <a:bodyPr/>
                    <a:lstStyle/>
                    <a:p>
                      <a:endParaRPr lang="en-US"/>
                    </a:p>
                  </a:txBody>
                  <a:tcPr/>
                </a:tc>
                <a:tc vMerge="1">
                  <a:txBody>
                    <a:bodyPr/>
                    <a:lstStyle/>
                    <a:p>
                      <a:endParaRPr lang="en-US"/>
                    </a:p>
                  </a:txBody>
                  <a:tcPr/>
                </a:tc>
                <a:extLst>
                  <a:ext uri="{0D108BD9-81ED-4DB2-BD59-A6C34878D82A}">
                    <a16:rowId xmlns:a16="http://schemas.microsoft.com/office/drawing/2014/main" val="1766341567"/>
                  </a:ext>
                </a:extLst>
              </a:tr>
              <a:tr h="3781426">
                <a:tc gridSpan="2">
                  <a:txBody>
                    <a:bodyPr/>
                    <a:lstStyle/>
                    <a:p>
                      <a:r>
                        <a:rPr lang="en-US" sz="2800" b="1" dirty="0">
                          <a:solidFill>
                            <a:srgbClr val="FFC000"/>
                          </a:solidFill>
                          <a:latin typeface="Arial" panose="020B0604020202020204" pitchFamily="34" charset="0"/>
                          <a:cs typeface="Arial" panose="020B0604020202020204" pitchFamily="34" charset="0"/>
                        </a:rPr>
                        <a:t>How to</a:t>
                      </a:r>
                      <a:r>
                        <a:rPr lang="en-US" sz="2800" b="1" baseline="0" dirty="0">
                          <a:solidFill>
                            <a:srgbClr val="FFC000"/>
                          </a:solidFill>
                          <a:latin typeface="Arial" panose="020B0604020202020204" pitchFamily="34" charset="0"/>
                          <a:cs typeface="Arial" panose="020B0604020202020204" pitchFamily="34" charset="0"/>
                        </a:rPr>
                        <a:t> preview your poster prior to printing</a:t>
                      </a:r>
                      <a:endParaRPr lang="en-US" sz="2800" b="1" dirty="0">
                        <a:solidFill>
                          <a:srgbClr val="FFC000"/>
                        </a:solidFill>
                        <a:latin typeface="Arial" panose="020B0604020202020204" pitchFamily="34" charset="0"/>
                        <a:cs typeface="Arial" panose="020B0604020202020204" pitchFamily="34" charset="0"/>
                      </a:endParaRPr>
                    </a:p>
                    <a:p>
                      <a:r>
                        <a:rPr lang="en-US" sz="2400" dirty="0">
                          <a:solidFill>
                            <a:srgbClr val="D9D9D9"/>
                          </a:solidFill>
                          <a:latin typeface="Arial" panose="020B0604020202020204" pitchFamily="34" charset="0"/>
                          <a:cs typeface="Arial" panose="020B0604020202020204" pitchFamily="34" charset="0"/>
                        </a:rPr>
                        <a:t>You can preview your poster at any time by pressing the </a:t>
                      </a:r>
                      <a:r>
                        <a:rPr lang="en-US" sz="2400" dirty="0">
                          <a:solidFill>
                            <a:srgbClr val="FFC000"/>
                          </a:solidFill>
                          <a:latin typeface="Arial" panose="020B0604020202020204" pitchFamily="34" charset="0"/>
                          <a:cs typeface="Arial" panose="020B0604020202020204" pitchFamily="34" charset="0"/>
                        </a:rPr>
                        <a:t>F5 key</a:t>
                      </a:r>
                      <a:r>
                        <a:rPr lang="en-US" sz="2400" dirty="0">
                          <a:solidFill>
                            <a:srgbClr val="D9D9D9"/>
                          </a:solidFill>
                          <a:latin typeface="Arial" panose="020B0604020202020204" pitchFamily="34" charset="0"/>
                          <a:cs typeface="Arial" panose="020B0604020202020204" pitchFamily="34" charset="0"/>
                        </a:rPr>
                        <a:t> on your keyboard. You will see on the screen what's on your poster and how it should look when printed. Press the </a:t>
                      </a:r>
                      <a:r>
                        <a:rPr lang="en-US" sz="2400" dirty="0">
                          <a:solidFill>
                            <a:srgbClr val="FFC000"/>
                          </a:solidFill>
                          <a:latin typeface="Arial" panose="020B0604020202020204" pitchFamily="34" charset="0"/>
                          <a:cs typeface="Arial" panose="020B0604020202020204" pitchFamily="34" charset="0"/>
                        </a:rPr>
                        <a:t>ESC key </a:t>
                      </a:r>
                      <a:r>
                        <a:rPr lang="en-US" sz="2400" dirty="0">
                          <a:solidFill>
                            <a:srgbClr val="D9D9D9"/>
                          </a:solidFill>
                          <a:latin typeface="Arial" panose="020B0604020202020204" pitchFamily="34" charset="0"/>
                          <a:cs typeface="Arial" panose="020B0604020202020204" pitchFamily="34" charset="0"/>
                        </a:rPr>
                        <a:t>to exit Preview.</a:t>
                      </a:r>
                    </a:p>
                  </a:txBody>
                  <a:tcPr marL="182880" marT="137160">
                    <a:solidFill>
                      <a:srgbClr val="010101"/>
                    </a:solidFill>
                  </a:tcPr>
                </a:tc>
                <a:tc hMerge="1">
                  <a:txBody>
                    <a:bodyPr/>
                    <a:lstStyle/>
                    <a:p>
                      <a:endParaRPr lang="en-US"/>
                    </a:p>
                  </a:txBody>
                  <a:tcPr/>
                </a:tc>
                <a:tc>
                  <a:txBody>
                    <a:bodyPr/>
                    <a:lstStyle/>
                    <a:p>
                      <a:pPr algn="ctr"/>
                      <a:r>
                        <a:rPr lang="en-US" sz="11500" b="1" dirty="0">
                          <a:solidFill>
                            <a:srgbClr val="D9D9D9"/>
                          </a:solidFill>
                          <a:latin typeface="Arial" panose="020B0604020202020204" pitchFamily="34" charset="0"/>
                          <a:cs typeface="Arial" panose="020B0604020202020204" pitchFamily="34" charset="0"/>
                        </a:rPr>
                        <a:t>F5</a:t>
                      </a:r>
                      <a:r>
                        <a:rPr lang="en-US" sz="2400" baseline="0" dirty="0">
                          <a:solidFill>
                            <a:srgbClr val="D9D9D9"/>
                          </a:solidFill>
                          <a:latin typeface="Arial" panose="020B0604020202020204" pitchFamily="34" charset="0"/>
                          <a:cs typeface="Arial" panose="020B0604020202020204" pitchFamily="34" charset="0"/>
                        </a:rPr>
                        <a:t> </a:t>
                      </a:r>
                      <a:endParaRPr lang="en-US" dirty="0"/>
                    </a:p>
                  </a:txBody>
                  <a:tcPr marL="182880" marT="137160" anchor="ctr">
                    <a:solidFill>
                      <a:schemeClr val="tx1">
                        <a:lumMod val="95000"/>
                        <a:lumOff val="5000"/>
                      </a:schemeClr>
                    </a:solidFill>
                  </a:tcPr>
                </a:tc>
                <a:extLst>
                  <a:ext uri="{0D108BD9-81ED-4DB2-BD59-A6C34878D82A}">
                    <a16:rowId xmlns:a16="http://schemas.microsoft.com/office/drawing/2014/main" val="10006"/>
                  </a:ext>
                </a:extLst>
              </a:tr>
              <a:tr h="5674009">
                <a:tc gridSpan="3">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800" b="1" noProof="0" dirty="0">
                          <a:solidFill>
                            <a:srgbClr val="FFC000"/>
                          </a:solidFill>
                          <a:latin typeface="Arial"/>
                          <a:cs typeface="Arial"/>
                        </a:rPr>
                        <a:t>How to print your poster</a:t>
                      </a: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noProof="0" dirty="0">
                          <a:solidFill>
                            <a:srgbClr val="D9D9D9"/>
                          </a:solidFill>
                          <a:latin typeface="Arial"/>
                          <a:cs typeface="Arial"/>
                        </a:rPr>
                        <a:t>When you are ready to have your poster printed go online to </a:t>
                      </a:r>
                      <a:r>
                        <a:rPr lang="en-US" sz="2400" noProof="0" dirty="0" err="1">
                          <a:solidFill>
                            <a:srgbClr val="FFC000"/>
                          </a:solidFill>
                          <a:latin typeface="Arial"/>
                          <a:cs typeface="Arial"/>
                        </a:rPr>
                        <a:t>PosterPresentations.com</a:t>
                      </a:r>
                      <a:r>
                        <a:rPr lang="en-US" sz="2400" noProof="0" dirty="0">
                          <a:solidFill>
                            <a:srgbClr val="D9D9D9"/>
                          </a:solidFill>
                          <a:latin typeface="Arial"/>
                          <a:cs typeface="Arial"/>
                        </a:rPr>
                        <a:t> and click on the "</a:t>
                      </a:r>
                      <a:r>
                        <a:rPr lang="en-US" sz="2400" noProof="0" dirty="0">
                          <a:solidFill>
                            <a:srgbClr val="FFC000"/>
                          </a:solidFill>
                          <a:latin typeface="Arial"/>
                          <a:cs typeface="Arial"/>
                        </a:rPr>
                        <a:t>Order Your Poster</a:t>
                      </a:r>
                      <a:r>
                        <a:rPr lang="en-US" sz="2400" noProof="0" dirty="0">
                          <a:solidFill>
                            <a:srgbClr val="D9D9D9"/>
                          </a:solidFill>
                          <a:latin typeface="Arial"/>
                          <a:cs typeface="Arial"/>
                        </a:rPr>
                        <a:t>" button. You can have your poster printed on professional papers, fabric for easy traveling and a variety of other materials. </a:t>
                      </a: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noProof="0" dirty="0">
                          <a:solidFill>
                            <a:srgbClr val="D9D9D9"/>
                          </a:solidFill>
                          <a:latin typeface="Arial"/>
                          <a:cs typeface="Arial"/>
                        </a:rPr>
                        <a:t>If you submit a PowerPoint document, you will be receiving a PDF proof for your approval prior to printing. If your order is placed and paid for before noon (Pacific time) Monday-Friday, your order will ship out that same day. FedEx Next day, Second day, Third day, and Free Ground services are offered. </a:t>
                      </a:r>
                    </a:p>
                    <a:p>
                      <a:pPr marL="0" marR="0" lvl="0" indent="0" algn="l" defTabSz="114300" rtl="0" eaLnBrk="1" fontAlgn="auto" latinLnBrk="0" hangingPunct="1">
                        <a:lnSpc>
                          <a:spcPct val="100000"/>
                        </a:lnSpc>
                        <a:spcBef>
                          <a:spcPts val="0"/>
                        </a:spcBef>
                        <a:spcAft>
                          <a:spcPts val="0"/>
                        </a:spcAft>
                        <a:buClrTx/>
                        <a:buSzTx/>
                        <a:buFontTx/>
                        <a:buNone/>
                        <a:tabLst/>
                        <a:defRPr/>
                      </a:pPr>
                      <a:br>
                        <a:rPr lang="en-US" sz="2400" noProof="0" dirty="0">
                          <a:solidFill>
                            <a:srgbClr val="D9D9D9"/>
                          </a:solidFill>
                          <a:latin typeface="Arial"/>
                          <a:cs typeface="Arial"/>
                        </a:rPr>
                      </a:br>
                      <a:r>
                        <a:rPr lang="en-US" sz="2400" noProof="0" dirty="0">
                          <a:solidFill>
                            <a:srgbClr val="D9D9D9"/>
                          </a:solidFill>
                          <a:latin typeface="Arial"/>
                          <a:cs typeface="Arial"/>
                        </a:rPr>
                        <a:t>Go to </a:t>
                      </a:r>
                      <a:r>
                        <a:rPr lang="en-US" sz="2400" noProof="0" dirty="0" err="1">
                          <a:solidFill>
                            <a:srgbClr val="FFC000"/>
                          </a:solidFill>
                          <a:latin typeface="Arial"/>
                          <a:cs typeface="Arial"/>
                        </a:rPr>
                        <a:t>PosterPresentations.com</a:t>
                      </a:r>
                      <a:r>
                        <a:rPr lang="en-US" sz="2400" noProof="0" dirty="0">
                          <a:solidFill>
                            <a:srgbClr val="D9D9D9"/>
                          </a:solidFill>
                          <a:latin typeface="Arial"/>
                          <a:cs typeface="Arial"/>
                        </a:rPr>
                        <a:t> for more information.</a:t>
                      </a:r>
                    </a:p>
                  </a:txBody>
                  <a:tcPr marL="182880" marT="137160">
                    <a:solidFill>
                      <a:srgbClr val="01010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354778">
                <a:tc gridSpan="3">
                  <a:txBody>
                    <a:bodyPr/>
                    <a:lstStyle/>
                    <a:p>
                      <a:endParaRPr lang="en-US" sz="2400" dirty="0">
                        <a:solidFill>
                          <a:srgbClr val="1F3A4E"/>
                        </a:solidFill>
                      </a:endParaRPr>
                    </a:p>
                  </a:txBody>
                  <a:tcPr marL="182880" marT="137160">
                    <a:blipFill dpi="0" rotWithShape="1">
                      <a:blip r:embed="rId11">
                        <a:extLst>
                          <a:ext uri="{28A0092B-C50C-407E-A947-70E740481C1C}">
                            <a14:useLocalDpi xmlns:a14="http://schemas.microsoft.com/office/drawing/2010/main" val="0"/>
                          </a:ext>
                        </a:extLst>
                      </a:blip>
                      <a:srcRect/>
                      <a:stretch>
                        <a:fillRect/>
                      </a:stretch>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3212204">
                <a:tc>
                  <a:txBody>
                    <a:bodyPr/>
                    <a:lstStyle/>
                    <a:p>
                      <a:pPr>
                        <a:lnSpc>
                          <a:spcPts val="2600"/>
                        </a:lnSpc>
                      </a:pPr>
                      <a:r>
                        <a:rPr lang="en-US" sz="2000" dirty="0">
                          <a:solidFill>
                            <a:schemeClr val="bg1">
                              <a:lumMod val="85000"/>
                            </a:schemeClr>
                          </a:solidFill>
                          <a:latin typeface="Arial"/>
                          <a:cs typeface="Arial"/>
                        </a:rPr>
                        <a:t>© 2019</a:t>
                      </a:r>
                      <a:r>
                        <a:rPr lang="en-US" sz="2000" baseline="0" dirty="0">
                          <a:solidFill>
                            <a:schemeClr val="bg1">
                              <a:lumMod val="85000"/>
                            </a:schemeClr>
                          </a:solidFill>
                          <a:latin typeface="Arial"/>
                          <a:cs typeface="Arial"/>
                        </a:rPr>
                        <a:t> </a:t>
                      </a:r>
                      <a:r>
                        <a:rPr lang="en-US" sz="2000" dirty="0" err="1">
                          <a:solidFill>
                            <a:schemeClr val="bg1">
                              <a:lumMod val="85000"/>
                            </a:schemeClr>
                          </a:solidFill>
                          <a:latin typeface="Arial"/>
                          <a:cs typeface="Arial"/>
                        </a:rPr>
                        <a:t>PosterPresentations.com</a:t>
                      </a:r>
                      <a:br>
                        <a:rPr lang="en-US" sz="2000" dirty="0">
                          <a:solidFill>
                            <a:schemeClr val="bg1">
                              <a:lumMod val="85000"/>
                            </a:schemeClr>
                          </a:solidFill>
                          <a:latin typeface="Arial"/>
                          <a:cs typeface="Arial"/>
                        </a:rPr>
                      </a:br>
                      <a:r>
                        <a:rPr lang="en-US" sz="2000" dirty="0">
                          <a:solidFill>
                            <a:schemeClr val="bg1">
                              <a:lumMod val="85000"/>
                            </a:schemeClr>
                          </a:solidFill>
                          <a:latin typeface="Arial"/>
                          <a:cs typeface="Arial"/>
                        </a:rPr>
                        <a:t>2117 Fourth Street ,</a:t>
                      </a:r>
                      <a:r>
                        <a:rPr lang="en-US" sz="2000" baseline="0" dirty="0">
                          <a:solidFill>
                            <a:schemeClr val="bg1">
                              <a:lumMod val="85000"/>
                            </a:schemeClr>
                          </a:solidFill>
                          <a:latin typeface="Arial"/>
                          <a:cs typeface="Arial"/>
                        </a:rPr>
                        <a:t> STE C        </a:t>
                      </a:r>
                    </a:p>
                    <a:p>
                      <a:pPr>
                        <a:lnSpc>
                          <a:spcPts val="2600"/>
                        </a:lnSpc>
                      </a:pPr>
                      <a:r>
                        <a:rPr lang="en-US" sz="2000" baseline="0" dirty="0">
                          <a:solidFill>
                            <a:schemeClr val="bg1">
                              <a:lumMod val="85000"/>
                            </a:schemeClr>
                          </a:solidFill>
                          <a:latin typeface="Arial"/>
                          <a:cs typeface="Arial"/>
                        </a:rPr>
                        <a:t>Berkeley CA 94710 USA</a:t>
                      </a:r>
                      <a:endParaRPr lang="en-US" sz="2000" dirty="0">
                        <a:solidFill>
                          <a:schemeClr val="bg1">
                            <a:lumMod val="85000"/>
                          </a:schemeClr>
                        </a:solidFill>
                        <a:latin typeface="Arial"/>
                        <a:cs typeface="Arial"/>
                      </a:endParaRPr>
                    </a:p>
                  </a:txBody>
                  <a:tcPr marL="182880" marT="137160">
                    <a:solidFill>
                      <a:srgbClr val="010101"/>
                    </a:solidFill>
                  </a:tcPr>
                </a:tc>
                <a:tc gridSpan="2">
                  <a:txBody>
                    <a:bodyPr/>
                    <a:lstStyle/>
                    <a:p>
                      <a:pPr marL="0" marR="0" indent="0" algn="l" defTabSz="4388900" rtl="0" eaLnBrk="1" fontAlgn="auto" latinLnBrk="0" hangingPunct="1">
                        <a:lnSpc>
                          <a:spcPct val="100000"/>
                        </a:lnSpc>
                        <a:spcBef>
                          <a:spcPts val="0"/>
                        </a:spcBef>
                        <a:spcAft>
                          <a:spcPts val="0"/>
                        </a:spcAft>
                        <a:buClrTx/>
                        <a:buSzTx/>
                        <a:buFontTx/>
                        <a:buNone/>
                        <a:tabLst/>
                        <a:defRPr/>
                      </a:pPr>
                      <a:r>
                        <a:rPr lang="en-US" sz="2400" b="1" dirty="0">
                          <a:solidFill>
                            <a:srgbClr val="D0D0D0"/>
                          </a:solidFill>
                          <a:latin typeface="Arial"/>
                          <a:cs typeface="Arial"/>
                        </a:rPr>
                        <a:t>For complete tutorials</a:t>
                      </a:r>
                      <a:r>
                        <a:rPr lang="en-US" sz="2400" b="1" baseline="0" dirty="0">
                          <a:solidFill>
                            <a:srgbClr val="D0D0D0"/>
                          </a:solidFill>
                          <a:latin typeface="Arial"/>
                          <a:cs typeface="Arial"/>
                        </a:rPr>
                        <a:t> visit:</a:t>
                      </a:r>
                    </a:p>
                    <a:p>
                      <a:pPr marL="0" marR="0" indent="0" algn="l" defTabSz="4388900" rtl="0" eaLnBrk="1" fontAlgn="auto" latinLnBrk="0" hangingPunct="1">
                        <a:lnSpc>
                          <a:spcPct val="100000"/>
                        </a:lnSpc>
                        <a:spcBef>
                          <a:spcPts val="0"/>
                        </a:spcBef>
                        <a:spcAft>
                          <a:spcPts val="0"/>
                        </a:spcAft>
                        <a:buClrTx/>
                        <a:buSzTx/>
                        <a:buFontTx/>
                        <a:buNone/>
                        <a:tabLst/>
                        <a:defRPr/>
                      </a:pPr>
                      <a:r>
                        <a:rPr lang="en-US" sz="1800" b="1" dirty="0">
                          <a:solidFill>
                            <a:srgbClr val="FFC000"/>
                          </a:solidFill>
                          <a:latin typeface="Arial"/>
                          <a:cs typeface="Arial"/>
                        </a:rPr>
                        <a:t>https://</a:t>
                      </a:r>
                      <a:r>
                        <a:rPr lang="en-US" sz="1800" b="1" dirty="0" err="1">
                          <a:solidFill>
                            <a:srgbClr val="FFC000"/>
                          </a:solidFill>
                          <a:latin typeface="Arial"/>
                          <a:cs typeface="Arial"/>
                        </a:rPr>
                        <a:t>www.posterpresentations.com</a:t>
                      </a:r>
                      <a:r>
                        <a:rPr lang="en-US" sz="1800" b="1" dirty="0">
                          <a:solidFill>
                            <a:srgbClr val="FFC000"/>
                          </a:solidFill>
                          <a:latin typeface="Arial"/>
                          <a:cs typeface="Arial"/>
                        </a:rPr>
                        <a:t>/</a:t>
                      </a:r>
                      <a:r>
                        <a:rPr lang="en-US" sz="1800" b="1" dirty="0" err="1">
                          <a:solidFill>
                            <a:srgbClr val="FFC000"/>
                          </a:solidFill>
                          <a:latin typeface="Arial"/>
                          <a:cs typeface="Arial"/>
                        </a:rPr>
                        <a:t>helpdesk.html</a:t>
                      </a:r>
                      <a:endParaRPr lang="en-US" sz="1800" dirty="0">
                        <a:solidFill>
                          <a:schemeClr val="bg1">
                            <a:lumMod val="85000"/>
                          </a:schemeClr>
                        </a:solidFill>
                        <a:latin typeface="Arial"/>
                        <a:cs typeface="Arial"/>
                      </a:endParaRPr>
                    </a:p>
                  </a:txBody>
                  <a:tcPr marL="182880" marT="137160">
                    <a:solidFill>
                      <a:srgbClr val="010101"/>
                    </a:solidFill>
                  </a:tcPr>
                </a:tc>
                <a:tc hMerge="1">
                  <a:txBody>
                    <a:bodyPr/>
                    <a:lstStyle/>
                    <a:p>
                      <a:endParaRPr lang="en-US"/>
                    </a:p>
                  </a:txBody>
                  <a:tcPr/>
                </a:tc>
                <a:extLst>
                  <a:ext uri="{0D108BD9-81ED-4DB2-BD59-A6C34878D82A}">
                    <a16:rowId xmlns:a16="http://schemas.microsoft.com/office/drawing/2014/main" val="10009"/>
                  </a:ext>
                </a:extLst>
              </a:tr>
            </a:tbl>
          </a:graphicData>
        </a:graphic>
      </p:graphicFrame>
    </p:spTree>
  </p:cSld>
  <p:clrMap bg1="lt1" tx1="dk1" bg2="lt2" tx2="dk2" accent1="accent1" accent2="accent2" accent3="accent3" accent4="accent4" accent5="accent5" accent6="accent6" hlink="hlink" folHlink="folHlink"/>
  <p:sldLayoutIdLst>
    <p:sldLayoutId id="2147483654" r:id="rId1"/>
  </p:sldLayoutIdLst>
  <p:txStyles>
    <p:titleStyle>
      <a:lvl1pPr algn="ctr" defTabSz="4388900" rtl="0" eaLnBrk="1" latinLnBrk="0" hangingPunct="1">
        <a:spcBef>
          <a:spcPct val="0"/>
        </a:spcBef>
        <a:buNone/>
        <a:defRPr sz="8800" kern="1200">
          <a:solidFill>
            <a:schemeClr val="bg1"/>
          </a:solidFill>
          <a:latin typeface="Trebuchet MS" pitchFamily="34" charset="0"/>
          <a:ea typeface="+mj-ea"/>
          <a:cs typeface="+mj-cs"/>
        </a:defRPr>
      </a:lvl1pPr>
    </p:titleStyle>
    <p:bodyStyle>
      <a:lvl1pPr marL="1645838" indent="-1645838" algn="l" defTabSz="4388900" rtl="0" eaLnBrk="1" latinLnBrk="0" hangingPunct="1">
        <a:spcBef>
          <a:spcPct val="20000"/>
        </a:spcBef>
        <a:buFont typeface="Arial" pitchFamily="34" charset="0"/>
        <a:buChar char="•"/>
        <a:defRPr sz="15400" kern="1200">
          <a:solidFill>
            <a:schemeClr val="tx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195513" y="1319213"/>
            <a:ext cx="39501762"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70253" tIns="235127" rIns="470253" bIns="235127" anchor="ctr" anchorCtr="0" compatLnSpc="1">
            <a:prstTxWarp prst="textNoShape">
              <a:avLst/>
            </a:prstTxWarp>
          </a:bodyPr>
          <a:lstStyle>
            <a:defPPr>
              <a:defRPr kern="1200"/>
            </a:defPPr>
          </a:lstStyle>
          <a:p>
            <a:pPr lvl="0"/>
            <a:r>
              <a:rPr lang="en-US"/>
              <a:t>Click to edit Master title style</a:t>
            </a:r>
          </a:p>
        </p:txBody>
      </p:sp>
      <p:sp>
        <p:nvSpPr>
          <p:cNvPr id="1027" name="Rectangle 3"/>
          <p:cNvSpPr>
            <a:spLocks noGrp="1" noChangeArrowheads="1"/>
          </p:cNvSpPr>
          <p:nvPr>
            <p:ph type="body" idx="1"/>
          </p:nvPr>
        </p:nvSpPr>
        <p:spPr bwMode="auto">
          <a:xfrm>
            <a:off x="2195513" y="7681913"/>
            <a:ext cx="39501762" cy="21724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70253" tIns="235127" rIns="470253" bIns="235127" anchor="t" anchorCtr="0" compatLnSpc="1">
            <a:prstTxWarp prst="textNoShape">
              <a:avLst/>
            </a:prstTxWarp>
          </a:bodyPr>
          <a:lstStyle>
            <a:defPPr>
              <a:defRPr kern="1200"/>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2195513" y="29978350"/>
            <a:ext cx="10240962"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70253" tIns="235127" rIns="470253" bIns="235127" anchor="t" anchorCtr="0" compatLnSpc="1">
            <a:prstTxWarp prst="textNoShape">
              <a:avLst/>
            </a:prstTxWarp>
          </a:bodyPr>
          <a:lstStyle>
            <a:defPPr>
              <a:defRPr kern="1200"/>
            </a:defPPr>
            <a:lvl1pPr defTabSz="4703763">
              <a:defRPr sz="7200"/>
            </a:lvl1pPr>
          </a:lstStyle>
          <a:p>
            <a:pPr>
              <a:defRPr/>
            </a:pPr>
            <a:endParaRPr lang="en-US"/>
          </a:p>
        </p:txBody>
      </p:sp>
      <p:sp>
        <p:nvSpPr>
          <p:cNvPr id="1029" name="Rectangle 5"/>
          <p:cNvSpPr>
            <a:spLocks noGrp="1" noChangeArrowheads="1"/>
          </p:cNvSpPr>
          <p:nvPr>
            <p:ph type="ftr" sz="quarter" idx="3"/>
          </p:nvPr>
        </p:nvSpPr>
        <p:spPr bwMode="auto">
          <a:xfrm>
            <a:off x="14997112" y="29978350"/>
            <a:ext cx="13898562"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70253" tIns="235127" rIns="470253" bIns="235127" anchor="t" anchorCtr="0" compatLnSpc="1">
            <a:prstTxWarp prst="textNoShape">
              <a:avLst/>
            </a:prstTxWarp>
          </a:bodyPr>
          <a:lstStyle>
            <a:defPPr>
              <a:defRPr kern="1200"/>
            </a:defPPr>
            <a:lvl1pPr algn="ctr" defTabSz="4703763">
              <a:defRPr sz="7200"/>
            </a:lvl1pPr>
          </a:lstStyle>
          <a:p>
            <a:pPr>
              <a:defRPr/>
            </a:pPr>
            <a:endParaRPr lang="en-US"/>
          </a:p>
        </p:txBody>
      </p:sp>
      <p:sp>
        <p:nvSpPr>
          <p:cNvPr id="1030" name="Rectangle 6"/>
          <p:cNvSpPr>
            <a:spLocks noGrp="1" noChangeArrowheads="1"/>
          </p:cNvSpPr>
          <p:nvPr>
            <p:ph type="sldNum" sz="quarter" idx="4"/>
          </p:nvPr>
        </p:nvSpPr>
        <p:spPr bwMode="auto">
          <a:xfrm>
            <a:off x="31456312" y="29978350"/>
            <a:ext cx="10240962"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70253" tIns="235127" rIns="470253" bIns="235127" anchor="t" anchorCtr="0" compatLnSpc="1">
            <a:prstTxWarp prst="textNoShape">
              <a:avLst/>
            </a:prstTxWarp>
          </a:bodyPr>
          <a:lstStyle>
            <a:defPPr>
              <a:defRPr kern="1200"/>
            </a:defPPr>
            <a:lvl1pPr algn="r" defTabSz="4703763">
              <a:defRPr sz="7200"/>
            </a:lvl1pPr>
          </a:lstStyle>
          <a:p>
            <a:pPr>
              <a:defRPr/>
            </a:pPr>
            <a:fld id="{7920789E-004F-4528-BD99-83C2E37E877C}" type="slidenum">
              <a:rPr lang="en-US"/>
              <a:pPr>
                <a:defRPr/>
              </a:pPr>
              <a:t>‹#›</a:t>
            </a:fld>
            <a:endParaRPr lang="en-US"/>
          </a:p>
        </p:txBody>
      </p:sp>
      <p:pic>
        <p:nvPicPr>
          <p:cNvPr id="1031" name="New picture"/>
          <p:cNvPicPr/>
          <p:nvPr/>
        </p:nvPicPr>
        <p:blipFill>
          <a:blip r:embed="rId13"/>
          <a:stretch>
            <a:fillRect/>
          </a:stretch>
        </p:blipFill>
        <p:spPr>
          <a:xfrm rot="16200000">
            <a:off x="-11074400" y="16459200"/>
            <a:ext cx="14274800" cy="3937000"/>
          </a:xfrm>
          <a:prstGeom prst="rect">
            <a:avLst/>
          </a:prstGeom>
        </p:spPr>
      </p:pic>
      <p:pic>
        <p:nvPicPr>
          <p:cNvPr id="1032" name="New picture"/>
          <p:cNvPicPr/>
          <p:nvPr/>
        </p:nvPicPr>
        <p:blipFill>
          <a:blip r:embed="rId13"/>
          <a:stretch>
            <a:fillRect/>
          </a:stretch>
        </p:blipFill>
        <p:spPr>
          <a:xfrm rot="5400000">
            <a:off x="40690800" y="16459200"/>
            <a:ext cx="14274800" cy="3937000"/>
          </a:xfrm>
          <a:prstGeom prst="rect">
            <a:avLst/>
          </a:prstGeom>
        </p:spPr>
      </p:pic>
      <p:pic>
        <p:nvPicPr>
          <p:cNvPr id="1033" name="New picture"/>
          <p:cNvPicPr/>
          <p:nvPr/>
        </p:nvPicPr>
        <p:blipFill>
          <a:blip r:embed="rId14"/>
          <a:stretch>
            <a:fillRect/>
          </a:stretch>
        </p:blipFill>
        <p:spPr>
          <a:xfrm>
            <a:off x="6953250" y="33426400"/>
            <a:ext cx="29984700" cy="1460500"/>
          </a:xfrm>
          <a:prstGeom prst="rect">
            <a:avLst/>
          </a:prstGeom>
        </p:spPr>
      </p:pic>
      <p:sp>
        <p:nvSpPr>
          <p:cNvPr id="1034" name="New shape"/>
          <p:cNvSpPr/>
          <p:nvPr/>
        </p:nvSpPr>
        <p:spPr>
          <a:xfrm>
            <a:off x="6953250" y="33997900"/>
            <a:ext cx="21945600" cy="127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sz="4600">
                <a:solidFill>
                  <a:srgbClr val="808080"/>
                </a:solidFill>
              </a:rPr>
              <a:t>Template ID: concentrativechartreuse  Size: 48x36</a:t>
            </a:r>
          </a:p>
        </p:txBody>
      </p:sp>
    </p:spTree>
    <p:extLst>
      <p:ext uri="{BB962C8B-B14F-4D97-AF65-F5344CB8AC3E}">
        <p14:creationId xmlns:p14="http://schemas.microsoft.com/office/powerpoint/2010/main" val="250429951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ransition/>
  <p:txStyles>
    <p:titleStyle>
      <a:defPPr>
        <a:defRPr kern="1200"/>
      </a:defPPr>
      <a:lvl1pPr algn="ctr" defTabSz="4703763" rtl="0" eaLnBrk="0" fontAlgn="base" hangingPunct="0">
        <a:spcBef>
          <a:spcPct val="0"/>
        </a:spcBef>
        <a:spcAft>
          <a:spcPct val="0"/>
        </a:spcAft>
        <a:defRPr sz="22700">
          <a:solidFill>
            <a:schemeClr val="tx2"/>
          </a:solidFill>
          <a:latin typeface="+mj-lt"/>
          <a:ea typeface="+mj-ea"/>
          <a:cs typeface="+mj-cs"/>
        </a:defRPr>
      </a:lvl1pPr>
      <a:lvl2pPr algn="ctr" defTabSz="4703763" rtl="0" eaLnBrk="0" fontAlgn="base" hangingPunct="0">
        <a:spcBef>
          <a:spcPct val="0"/>
        </a:spcBef>
        <a:spcAft>
          <a:spcPct val="0"/>
        </a:spcAft>
        <a:defRPr sz="22700">
          <a:solidFill>
            <a:schemeClr val="tx2"/>
          </a:solidFill>
          <a:latin typeface="Arial"/>
        </a:defRPr>
      </a:lvl2pPr>
      <a:lvl3pPr algn="ctr" defTabSz="4703763" rtl="0" eaLnBrk="0" fontAlgn="base" hangingPunct="0">
        <a:spcBef>
          <a:spcPct val="0"/>
        </a:spcBef>
        <a:spcAft>
          <a:spcPct val="0"/>
        </a:spcAft>
        <a:defRPr sz="22700">
          <a:solidFill>
            <a:schemeClr val="tx2"/>
          </a:solidFill>
          <a:latin typeface="Arial"/>
        </a:defRPr>
      </a:lvl3pPr>
      <a:lvl4pPr algn="ctr" defTabSz="4703763" rtl="0" eaLnBrk="0" fontAlgn="base" hangingPunct="0">
        <a:spcBef>
          <a:spcPct val="0"/>
        </a:spcBef>
        <a:spcAft>
          <a:spcPct val="0"/>
        </a:spcAft>
        <a:defRPr sz="22700">
          <a:solidFill>
            <a:schemeClr val="tx2"/>
          </a:solidFill>
          <a:latin typeface="Arial"/>
        </a:defRPr>
      </a:lvl4pPr>
      <a:lvl5pPr algn="ctr" defTabSz="4703763" rtl="0" eaLnBrk="0" fontAlgn="base" hangingPunct="0">
        <a:spcBef>
          <a:spcPct val="0"/>
        </a:spcBef>
        <a:spcAft>
          <a:spcPct val="0"/>
        </a:spcAft>
        <a:defRPr sz="22700">
          <a:solidFill>
            <a:schemeClr val="tx2"/>
          </a:solidFill>
          <a:latin typeface="Arial"/>
        </a:defRPr>
      </a:lvl5pPr>
      <a:lvl6pPr marL="457200" algn="ctr" defTabSz="4703763" rtl="0" fontAlgn="base">
        <a:spcBef>
          <a:spcPct val="0"/>
        </a:spcBef>
        <a:spcAft>
          <a:spcPct val="0"/>
        </a:spcAft>
        <a:defRPr sz="22700">
          <a:solidFill>
            <a:schemeClr val="tx2"/>
          </a:solidFill>
          <a:latin typeface="Arial"/>
        </a:defRPr>
      </a:lvl6pPr>
      <a:lvl7pPr marL="914400" algn="ctr" defTabSz="4703763" rtl="0" fontAlgn="base">
        <a:spcBef>
          <a:spcPct val="0"/>
        </a:spcBef>
        <a:spcAft>
          <a:spcPct val="0"/>
        </a:spcAft>
        <a:defRPr sz="22700">
          <a:solidFill>
            <a:schemeClr val="tx2"/>
          </a:solidFill>
          <a:latin typeface="Arial"/>
        </a:defRPr>
      </a:lvl7pPr>
      <a:lvl8pPr marL="1371600" algn="ctr" defTabSz="4703763" rtl="0" fontAlgn="base">
        <a:spcBef>
          <a:spcPct val="0"/>
        </a:spcBef>
        <a:spcAft>
          <a:spcPct val="0"/>
        </a:spcAft>
        <a:defRPr sz="22700">
          <a:solidFill>
            <a:schemeClr val="tx2"/>
          </a:solidFill>
          <a:latin typeface="Arial"/>
        </a:defRPr>
      </a:lvl8pPr>
      <a:lvl9pPr marL="1828800" algn="ctr" defTabSz="4703763" rtl="0" fontAlgn="base">
        <a:spcBef>
          <a:spcPct val="0"/>
        </a:spcBef>
        <a:spcAft>
          <a:spcPct val="0"/>
        </a:spcAft>
        <a:defRPr sz="22700">
          <a:solidFill>
            <a:schemeClr val="tx2"/>
          </a:solidFill>
          <a:latin typeface="Arial"/>
        </a:defRPr>
      </a:lvl9pPr>
    </p:titleStyle>
    <p:bodyStyle>
      <a:defPPr>
        <a:defRPr kern="1200"/>
      </a:defPPr>
      <a:lvl1pPr marL="1765300" indent="-1765300" algn="l" defTabSz="4703763" rtl="0" eaLnBrk="0" fontAlgn="base" hangingPunct="0">
        <a:spcBef>
          <a:spcPct val="20000"/>
        </a:spcBef>
        <a:spcAft>
          <a:spcPct val="0"/>
        </a:spcAft>
        <a:buChar char="•"/>
        <a:defRPr sz="16500">
          <a:solidFill>
            <a:schemeClr val="tx1"/>
          </a:solidFill>
          <a:latin typeface="+mn-lt"/>
          <a:ea typeface="+mn-ea"/>
          <a:cs typeface="+mn-cs"/>
        </a:defRPr>
      </a:lvl1pPr>
      <a:lvl2pPr marL="3822700" indent="-1471613" algn="l" defTabSz="4703763" rtl="0" eaLnBrk="0" fontAlgn="base" hangingPunct="0">
        <a:spcBef>
          <a:spcPct val="20000"/>
        </a:spcBef>
        <a:spcAft>
          <a:spcPct val="0"/>
        </a:spcAft>
        <a:buChar char="–"/>
        <a:defRPr sz="14400">
          <a:solidFill>
            <a:schemeClr val="tx1"/>
          </a:solidFill>
          <a:latin typeface="+mn-lt"/>
        </a:defRPr>
      </a:lvl2pPr>
      <a:lvl3pPr marL="5880100" indent="-1176338" algn="l" defTabSz="4703763" rtl="0" eaLnBrk="0" fontAlgn="base" hangingPunct="0">
        <a:spcBef>
          <a:spcPct val="20000"/>
        </a:spcBef>
        <a:spcAft>
          <a:spcPct val="0"/>
        </a:spcAft>
        <a:buChar char="•"/>
        <a:defRPr sz="12300">
          <a:solidFill>
            <a:schemeClr val="tx1"/>
          </a:solidFill>
          <a:latin typeface="+mn-lt"/>
        </a:defRPr>
      </a:lvl3pPr>
      <a:lvl4pPr marL="8229600" indent="-1176338" algn="l" defTabSz="4703763" rtl="0" eaLnBrk="0" fontAlgn="base" hangingPunct="0">
        <a:spcBef>
          <a:spcPct val="20000"/>
        </a:spcBef>
        <a:spcAft>
          <a:spcPct val="0"/>
        </a:spcAft>
        <a:buChar char="–"/>
        <a:defRPr sz="10400">
          <a:solidFill>
            <a:schemeClr val="tx1"/>
          </a:solidFill>
          <a:latin typeface="+mn-lt"/>
        </a:defRPr>
      </a:lvl4pPr>
      <a:lvl5pPr marL="10580688" indent="-1174750" algn="l" defTabSz="4703763" rtl="0" eaLnBrk="0" fontAlgn="base" hangingPunct="0">
        <a:spcBef>
          <a:spcPct val="20000"/>
        </a:spcBef>
        <a:spcAft>
          <a:spcPct val="0"/>
        </a:spcAft>
        <a:buChar char="»"/>
        <a:defRPr sz="10400">
          <a:solidFill>
            <a:schemeClr val="tx1"/>
          </a:solidFill>
          <a:latin typeface="+mn-lt"/>
        </a:defRPr>
      </a:lvl5pPr>
      <a:lvl6pPr marL="11037888" indent="-1174750" algn="l" defTabSz="4703763" rtl="0" fontAlgn="base">
        <a:spcBef>
          <a:spcPct val="20000"/>
        </a:spcBef>
        <a:spcAft>
          <a:spcPct val="0"/>
        </a:spcAft>
        <a:buChar char="»"/>
        <a:defRPr sz="10400">
          <a:solidFill>
            <a:schemeClr val="tx1"/>
          </a:solidFill>
          <a:latin typeface="+mn-lt"/>
        </a:defRPr>
      </a:lvl6pPr>
      <a:lvl7pPr marL="11495088" indent="-1174750" algn="l" defTabSz="4703763" rtl="0" fontAlgn="base">
        <a:spcBef>
          <a:spcPct val="20000"/>
        </a:spcBef>
        <a:spcAft>
          <a:spcPct val="0"/>
        </a:spcAft>
        <a:buChar char="»"/>
        <a:defRPr sz="10400">
          <a:solidFill>
            <a:schemeClr val="tx1"/>
          </a:solidFill>
          <a:latin typeface="+mn-lt"/>
        </a:defRPr>
      </a:lvl7pPr>
      <a:lvl8pPr marL="11952288" indent="-1174750" algn="l" defTabSz="4703763" rtl="0" fontAlgn="base">
        <a:spcBef>
          <a:spcPct val="20000"/>
        </a:spcBef>
        <a:spcAft>
          <a:spcPct val="0"/>
        </a:spcAft>
        <a:buChar char="»"/>
        <a:defRPr sz="10400">
          <a:solidFill>
            <a:schemeClr val="tx1"/>
          </a:solidFill>
          <a:latin typeface="+mn-lt"/>
        </a:defRPr>
      </a:lvl8pPr>
      <a:lvl9pPr marL="12409488" indent="-1174750" algn="l" defTabSz="4703763" rtl="0" fontAlgn="base">
        <a:spcBef>
          <a:spcPct val="20000"/>
        </a:spcBef>
        <a:spcAft>
          <a:spcPct val="0"/>
        </a:spcAft>
        <a:buChar char="»"/>
        <a:defRPr sz="10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Text Box 14"/>
          <p:cNvSpPr txBox="1">
            <a:spLocks noChangeArrowheads="1"/>
          </p:cNvSpPr>
          <p:nvPr/>
        </p:nvSpPr>
        <p:spPr bwMode="auto">
          <a:xfrm>
            <a:off x="449705" y="32356499"/>
            <a:ext cx="2514600" cy="341436"/>
          </a:xfrm>
          <a:prstGeom prst="rect">
            <a:avLst/>
          </a:prstGeom>
          <a:noFill/>
          <a:ln w="9525">
            <a:noFill/>
            <a:miter lim="800000"/>
            <a:headEnd/>
            <a:tailEnd/>
          </a:ln>
          <a:effectLst/>
        </p:spPr>
        <p:txBody>
          <a:bodyPr lIns="91263" tIns="45623" rIns="91263" bIns="45623">
            <a:spAutoFit/>
          </a:bodyPr>
          <a:lstStyle/>
          <a:p>
            <a:pPr eaLnBrk="0" hangingPunct="0">
              <a:lnSpc>
                <a:spcPct val="65000"/>
              </a:lnSpc>
              <a:spcBef>
                <a:spcPct val="50000"/>
              </a:spcBef>
              <a:defRPr/>
            </a:pPr>
            <a:r>
              <a:rPr lang="en-US" sz="500" b="1">
                <a:solidFill>
                  <a:schemeClr val="bg1">
                    <a:lumMod val="75000"/>
                  </a:schemeClr>
                </a:solidFill>
                <a:latin typeface="Arial" charset="0"/>
              </a:rPr>
              <a:t>RESEARCH POSTER PRESENTATION DESIGN © 2019</a:t>
            </a:r>
          </a:p>
          <a:p>
            <a:pPr eaLnBrk="0" hangingPunct="0">
              <a:lnSpc>
                <a:spcPct val="65000"/>
              </a:lnSpc>
              <a:spcBef>
                <a:spcPct val="50000"/>
              </a:spcBef>
              <a:defRPr/>
            </a:pPr>
            <a:r>
              <a:rPr lang="en-US" sz="1100" b="1">
                <a:solidFill>
                  <a:schemeClr val="bg1">
                    <a:lumMod val="75000"/>
                  </a:schemeClr>
                </a:solidFill>
                <a:latin typeface="Arial" charset="0"/>
              </a:rPr>
              <a:t>www.PosterPresentations.com</a:t>
            </a:r>
          </a:p>
        </p:txBody>
      </p:sp>
      <p:graphicFrame>
        <p:nvGraphicFramePr>
          <p:cNvPr id="3" name="Table 2">
            <a:extLst>
              <a:ext uri="{FF2B5EF4-FFF2-40B4-BE49-F238E27FC236}">
                <a16:creationId xmlns:a16="http://schemas.microsoft.com/office/drawing/2014/main" id="{AF9AA5EE-77AD-9645-B396-F73887C4B6FD}"/>
              </a:ext>
            </a:extLst>
          </p:cNvPr>
          <p:cNvGraphicFramePr>
            <a:graphicFrameLocks noGrp="1"/>
          </p:cNvGraphicFramePr>
          <p:nvPr userDrawn="1">
            <p:extLst>
              <p:ext uri="{D42A27DB-BD31-4B8C-83A1-F6EECF244321}">
                <p14:modId xmlns:p14="http://schemas.microsoft.com/office/powerpoint/2010/main" val="846862511"/>
              </p:ext>
            </p:extLst>
          </p:nvPr>
        </p:nvGraphicFramePr>
        <p:xfrm>
          <a:off x="-10611120" y="14098"/>
          <a:ext cx="9776869" cy="32679220"/>
        </p:xfrm>
        <a:graphic>
          <a:graphicData uri="http://schemas.openxmlformats.org/drawingml/2006/table">
            <a:tbl>
              <a:tblPr firstRow="1" bandRow="1">
                <a:tableStyleId>{5C22544A-7EE6-4342-B048-85BDC9FD1C3A}</a:tableStyleId>
              </a:tblPr>
              <a:tblGrid>
                <a:gridCol w="4192245">
                  <a:extLst>
                    <a:ext uri="{9D8B030D-6E8A-4147-A177-3AD203B41FA5}">
                      <a16:colId xmlns:a16="http://schemas.microsoft.com/office/drawing/2014/main" val="20000"/>
                    </a:ext>
                  </a:extLst>
                </a:gridCol>
                <a:gridCol w="5584624">
                  <a:extLst>
                    <a:ext uri="{9D8B030D-6E8A-4147-A177-3AD203B41FA5}">
                      <a16:colId xmlns:a16="http://schemas.microsoft.com/office/drawing/2014/main" val="20001"/>
                    </a:ext>
                  </a:extLst>
                </a:gridCol>
              </a:tblGrid>
              <a:tr h="1329113">
                <a:tc gridSpan="2">
                  <a:txBody>
                    <a:bodyPr/>
                    <a:lstStyle/>
                    <a:p>
                      <a:pPr marL="0" marR="0" indent="0" algn="ctr" defTabSz="4388900" rtl="0" eaLnBrk="1" fontAlgn="auto" latinLnBrk="0" hangingPunct="1">
                        <a:lnSpc>
                          <a:spcPct val="100000"/>
                        </a:lnSpc>
                        <a:spcBef>
                          <a:spcPts val="0"/>
                        </a:spcBef>
                        <a:spcAft>
                          <a:spcPts val="0"/>
                        </a:spcAft>
                        <a:buClrTx/>
                        <a:buSzTx/>
                        <a:buFontTx/>
                        <a:buNone/>
                        <a:tabLst/>
                        <a:defRPr/>
                      </a:pPr>
                      <a:r>
                        <a:rPr lang="en-US" sz="3600" b="0" spc="600">
                          <a:solidFill>
                            <a:srgbClr val="1F3A4E"/>
                          </a:solidFill>
                          <a:latin typeface="Arial Black" panose="020B0A04020102020204" pitchFamily="34" charset="0"/>
                        </a:rPr>
                        <a:t>QUICK START GUIDE</a:t>
                      </a:r>
                      <a:br>
                        <a:rPr lang="en-US" sz="3600" b="0" spc="600">
                          <a:solidFill>
                            <a:srgbClr val="1F3A4E"/>
                          </a:solidFill>
                          <a:latin typeface="Arial Black" panose="020B0A04020102020204" pitchFamily="34" charset="0"/>
                        </a:rPr>
                      </a:br>
                      <a:r>
                        <a:rPr lang="en-US" sz="2800" b="1" spc="0">
                          <a:solidFill>
                            <a:srgbClr val="FF0000"/>
                          </a:solidFill>
                          <a:latin typeface="Trebuchet MS" pitchFamily="34" charset="0"/>
                        </a:rPr>
                        <a:t>(THIS SIDEBAR WILL NOT PRINT)</a:t>
                      </a:r>
                      <a:endParaRPr lang="en-US" sz="3600" b="1" spc="600">
                        <a:solidFill>
                          <a:schemeClr val="bg1"/>
                        </a:solidFill>
                        <a:latin typeface="Trebuchet MS" pitchFamily="34" charset="0"/>
                      </a:endParaRPr>
                    </a:p>
                  </a:txBody>
                  <a:tcPr marL="182880" marT="137160">
                    <a:solidFill>
                      <a:srgbClr val="FFC000"/>
                    </a:solidFill>
                  </a:tcPr>
                </a:tc>
                <a:tc hMerge="1">
                  <a:txBody>
                    <a:bodyPr/>
                    <a:lstStyle/>
                    <a:p>
                      <a:endParaRPr lang="en-US"/>
                    </a:p>
                  </a:txBody>
                  <a:tcPr/>
                </a:tc>
                <a:extLst>
                  <a:ext uri="{0D108BD9-81ED-4DB2-BD59-A6C34878D82A}">
                    <a16:rowId xmlns:a16="http://schemas.microsoft.com/office/drawing/2014/main" val="10000"/>
                  </a:ext>
                </a:extLst>
              </a:tr>
              <a:tr h="4206624">
                <a:tc gridSpan="2">
                  <a:txBody>
                    <a:bodyPr/>
                    <a:lstStyle/>
                    <a:p>
                      <a:pPr defTabSz="3765639"/>
                      <a:r>
                        <a:rPr lang="en-US" sz="2000" i="0">
                          <a:solidFill>
                            <a:srgbClr val="D9D9D9"/>
                          </a:solidFill>
                          <a:latin typeface="Arial"/>
                          <a:cs typeface="Arial"/>
                        </a:rPr>
                        <a:t>This PowerPoint template produces a </a:t>
                      </a:r>
                      <a:r>
                        <a:rPr lang="en-US" sz="2000" i="0">
                          <a:solidFill>
                            <a:srgbClr val="FFC000"/>
                          </a:solidFill>
                          <a:latin typeface="Arial"/>
                          <a:cs typeface="Arial"/>
                        </a:rPr>
                        <a:t>36"x48" </a:t>
                      </a:r>
                      <a:r>
                        <a:rPr lang="en-US" sz="2000" i="0">
                          <a:solidFill>
                            <a:srgbClr val="D9D9D9"/>
                          </a:solidFill>
                          <a:latin typeface="Arial"/>
                          <a:cs typeface="Arial"/>
                        </a:rPr>
                        <a:t>presentation poster. You can use it to create your research poster by placing your title, subtitle, text, tables, charts and photos. </a:t>
                      </a:r>
                    </a:p>
                    <a:p>
                      <a:pPr defTabSz="3765639"/>
                      <a:endParaRPr lang="en-US" sz="2000" i="0">
                        <a:solidFill>
                          <a:srgbClr val="D9D9D9"/>
                        </a:solidFill>
                        <a:latin typeface="Arial"/>
                        <a:cs typeface="Arial"/>
                      </a:endParaRPr>
                    </a:p>
                    <a:p>
                      <a:pPr defTabSz="3765639"/>
                      <a:r>
                        <a:rPr lang="en-US" sz="2000" i="0">
                          <a:solidFill>
                            <a:srgbClr val="D9D9D9"/>
                          </a:solidFill>
                          <a:latin typeface="Arial"/>
                          <a:cs typeface="Arial"/>
                        </a:rPr>
                        <a:t>We provide a series of online tutorials that will guide you through the poster design process and answer your poster production questions. For complete template tutorials, go online to </a:t>
                      </a:r>
                      <a:r>
                        <a:rPr lang="en-US" sz="2000" i="0" err="1">
                          <a:solidFill>
                            <a:srgbClr val="FFC000"/>
                          </a:solidFill>
                          <a:latin typeface="Arial"/>
                          <a:cs typeface="Arial"/>
                        </a:rPr>
                        <a:t>PosterPresentations.com</a:t>
                      </a:r>
                      <a:r>
                        <a:rPr lang="en-US" sz="2000" i="0">
                          <a:solidFill>
                            <a:srgbClr val="D9D9D9"/>
                          </a:solidFill>
                          <a:latin typeface="Arial"/>
                          <a:cs typeface="Arial"/>
                        </a:rPr>
                        <a:t> and click on the  </a:t>
                      </a:r>
                      <a:r>
                        <a:rPr lang="en-US" sz="2000" i="0">
                          <a:solidFill>
                            <a:srgbClr val="FFC000"/>
                          </a:solidFill>
                          <a:latin typeface="Arial"/>
                          <a:cs typeface="Arial"/>
                        </a:rPr>
                        <a:t>HELP DESK</a:t>
                      </a:r>
                      <a:r>
                        <a:rPr lang="en-US" sz="2000" i="0" baseline="0">
                          <a:solidFill>
                            <a:srgbClr val="D9D9D9"/>
                          </a:solidFill>
                          <a:latin typeface="Arial"/>
                          <a:cs typeface="Arial"/>
                        </a:rPr>
                        <a:t> </a:t>
                      </a:r>
                      <a:r>
                        <a:rPr lang="en-US" sz="2000" i="0">
                          <a:solidFill>
                            <a:srgbClr val="D9D9D9"/>
                          </a:solidFill>
                          <a:latin typeface="Arial"/>
                          <a:cs typeface="Arial"/>
                        </a:rPr>
                        <a:t>tab.</a:t>
                      </a:r>
                    </a:p>
                    <a:p>
                      <a:pPr defTabSz="3765639"/>
                      <a:endParaRPr lang="en-US" sz="2000" i="0">
                        <a:solidFill>
                          <a:srgbClr val="D9D9D9"/>
                        </a:solidFill>
                        <a:latin typeface="Arial"/>
                        <a:cs typeface="Arial"/>
                      </a:endParaRPr>
                    </a:p>
                    <a:p>
                      <a:pPr defTabSz="3765639"/>
                      <a:r>
                        <a:rPr lang="en-US" sz="2000" i="0">
                          <a:solidFill>
                            <a:srgbClr val="D9D9D9"/>
                          </a:solidFill>
                          <a:latin typeface="Arial"/>
                          <a:cs typeface="Arial"/>
                        </a:rPr>
                        <a:t>To print your poster using our same-day professional printing service, go online to </a:t>
                      </a:r>
                      <a:r>
                        <a:rPr lang="en-US" sz="2000" i="0" err="1">
                          <a:solidFill>
                            <a:srgbClr val="FFC000"/>
                          </a:solidFill>
                          <a:latin typeface="Arial"/>
                          <a:cs typeface="Arial"/>
                        </a:rPr>
                        <a:t>PosterPresentations.com</a:t>
                      </a:r>
                      <a:r>
                        <a:rPr lang="en-US" sz="2000" i="0">
                          <a:solidFill>
                            <a:srgbClr val="D9D9D9"/>
                          </a:solidFill>
                          <a:latin typeface="Arial"/>
                          <a:cs typeface="Arial"/>
                        </a:rPr>
                        <a:t> and click on "</a:t>
                      </a:r>
                      <a:r>
                        <a:rPr lang="en-US" sz="2000" i="0">
                          <a:solidFill>
                            <a:srgbClr val="FFC000"/>
                          </a:solidFill>
                          <a:latin typeface="Arial"/>
                          <a:cs typeface="Arial"/>
                        </a:rPr>
                        <a:t>Order your poster</a:t>
                      </a:r>
                      <a:r>
                        <a:rPr lang="en-US" sz="2000" i="0">
                          <a:solidFill>
                            <a:srgbClr val="D9D9D9"/>
                          </a:solidFill>
                          <a:latin typeface="Arial"/>
                          <a:cs typeface="Arial"/>
                        </a:rPr>
                        <a:t>".</a:t>
                      </a:r>
                      <a:endParaRPr lang="en-US" sz="2000" b="1">
                        <a:solidFill>
                          <a:srgbClr val="D9D9D9"/>
                        </a:solidFill>
                        <a:latin typeface="Arial"/>
                        <a:cs typeface="Arial"/>
                      </a:endParaRPr>
                    </a:p>
                  </a:txBody>
                  <a:tcPr marL="182880" marT="137160">
                    <a:solidFill>
                      <a:srgbClr val="010101"/>
                    </a:solidFill>
                  </a:tcPr>
                </a:tc>
                <a:tc hMerge="1">
                  <a:txBody>
                    <a:bodyPr/>
                    <a:lstStyle/>
                    <a:p>
                      <a:pPr marL="0" indent="0" algn="l" defTabSz="114300"/>
                      <a:endParaRPr lang="en-US" sz="2400" b="0" baseline="0">
                        <a:solidFill>
                          <a:srgbClr val="FFC000"/>
                        </a:solidFill>
                        <a:latin typeface="Arial" panose="020B0604020202020204" pitchFamily="34" charset="0"/>
                        <a:cs typeface="Arial" panose="020B0604020202020204" pitchFamily="34" charset="0"/>
                      </a:endParaRPr>
                    </a:p>
                  </a:txBody>
                  <a:tcPr>
                    <a:solidFill>
                      <a:schemeClr val="tx1">
                        <a:lumMod val="95000"/>
                        <a:lumOff val="5000"/>
                      </a:schemeClr>
                    </a:solidFill>
                  </a:tcPr>
                </a:tc>
                <a:extLst>
                  <a:ext uri="{0D108BD9-81ED-4DB2-BD59-A6C34878D82A}">
                    <a16:rowId xmlns:a16="http://schemas.microsoft.com/office/drawing/2014/main" val="677555919"/>
                  </a:ext>
                </a:extLst>
              </a:tr>
              <a:tr h="4572417">
                <a:tc>
                  <a:txBody>
                    <a:bodyPr/>
                    <a:lstStyle/>
                    <a:p>
                      <a:pPr algn="ctr"/>
                      <a:endParaRPr lang="en-US" sz="2000">
                        <a:solidFill>
                          <a:srgbClr val="1F3A4E"/>
                        </a:solidFill>
                      </a:endParaRPr>
                    </a:p>
                    <a:p>
                      <a:pPr algn="ctr"/>
                      <a:endParaRPr lang="en-US" sz="2000">
                        <a:solidFill>
                          <a:srgbClr val="1F3A4E"/>
                        </a:solidFill>
                      </a:endParaRPr>
                    </a:p>
                    <a:p>
                      <a:pPr algn="ctr"/>
                      <a:r>
                        <a:rPr lang="en-US" sz="2000">
                          <a:solidFill>
                            <a:schemeClr val="bg1"/>
                          </a:solidFill>
                          <a:latin typeface="Arial" panose="020B0604020202020204" pitchFamily="34" charset="0"/>
                          <a:cs typeface="Arial" panose="020B0604020202020204" pitchFamily="34" charset="0"/>
                        </a:rPr>
                        <a:t>This is a template for a </a:t>
                      </a:r>
                    </a:p>
                    <a:p>
                      <a:pPr algn="ctr"/>
                      <a:r>
                        <a:rPr lang="en-US" sz="2000">
                          <a:solidFill>
                            <a:schemeClr val="bg1"/>
                          </a:solidFill>
                          <a:latin typeface="Arial" panose="020B0604020202020204" pitchFamily="34" charset="0"/>
                          <a:cs typeface="Arial" panose="020B0604020202020204" pitchFamily="34" charset="0"/>
                        </a:rPr>
                        <a:t>presentation poster</a:t>
                      </a:r>
                      <a:br>
                        <a:rPr lang="en-US" sz="2000">
                          <a:solidFill>
                            <a:schemeClr val="bg1"/>
                          </a:solidFill>
                          <a:latin typeface="Arial" panose="020B0604020202020204" pitchFamily="34" charset="0"/>
                          <a:cs typeface="Arial" panose="020B0604020202020204" pitchFamily="34" charset="0"/>
                        </a:rPr>
                      </a:br>
                      <a:r>
                        <a:rPr lang="en-US" sz="3600" b="1">
                          <a:solidFill>
                            <a:srgbClr val="FFC000"/>
                          </a:solidFill>
                          <a:latin typeface="Arial" panose="020B0604020202020204" pitchFamily="34" charset="0"/>
                          <a:cs typeface="Arial" panose="020B0604020202020204" pitchFamily="34" charset="0"/>
                        </a:rPr>
                        <a:t>36 inches tall</a:t>
                      </a:r>
                      <a:br>
                        <a:rPr lang="en-US" sz="3600" b="1">
                          <a:solidFill>
                            <a:srgbClr val="FFC000"/>
                          </a:solidFill>
                          <a:latin typeface="Arial" panose="020B0604020202020204" pitchFamily="34" charset="0"/>
                          <a:cs typeface="Arial" panose="020B0604020202020204" pitchFamily="34" charset="0"/>
                        </a:rPr>
                      </a:br>
                      <a:r>
                        <a:rPr lang="en-US" sz="3600" b="1">
                          <a:solidFill>
                            <a:srgbClr val="FFC000"/>
                          </a:solidFill>
                          <a:latin typeface="Arial" panose="020B0604020202020204" pitchFamily="34" charset="0"/>
                          <a:cs typeface="Arial" panose="020B0604020202020204" pitchFamily="34" charset="0"/>
                        </a:rPr>
                        <a:t>by</a:t>
                      </a:r>
                      <a:br>
                        <a:rPr lang="en-US" sz="3600" b="1">
                          <a:solidFill>
                            <a:srgbClr val="FFC000"/>
                          </a:solidFill>
                          <a:latin typeface="Arial" panose="020B0604020202020204" pitchFamily="34" charset="0"/>
                          <a:cs typeface="Arial" panose="020B0604020202020204" pitchFamily="34" charset="0"/>
                        </a:rPr>
                      </a:br>
                      <a:r>
                        <a:rPr lang="en-US" sz="3600" b="1">
                          <a:solidFill>
                            <a:srgbClr val="FFC000"/>
                          </a:solidFill>
                          <a:latin typeface="Arial" panose="020B0604020202020204" pitchFamily="34" charset="0"/>
                          <a:cs typeface="Arial" panose="020B0604020202020204" pitchFamily="34" charset="0"/>
                        </a:rPr>
                        <a:t>48 inches wide</a:t>
                      </a:r>
                      <a:br>
                        <a:rPr lang="en-US" sz="2000">
                          <a:solidFill>
                            <a:schemeClr val="bg1"/>
                          </a:solidFill>
                          <a:latin typeface="Arial" panose="020B0604020202020204" pitchFamily="34" charset="0"/>
                          <a:cs typeface="Arial" panose="020B0604020202020204" pitchFamily="34" charset="0"/>
                        </a:rPr>
                      </a:br>
                      <a:endParaRPr lang="en-US" sz="2000">
                        <a:solidFill>
                          <a:srgbClr val="1F3A4E"/>
                        </a:solidFill>
                      </a:endParaRPr>
                    </a:p>
                  </a:txBody>
                  <a:tcPr>
                    <a:solidFill>
                      <a:srgbClr val="010101"/>
                    </a:solidFill>
                  </a:tcPr>
                </a:tc>
                <a:tc>
                  <a:txBody>
                    <a:bodyPr/>
                    <a:lstStyle/>
                    <a:p>
                      <a:pPr marL="0" marR="0" indent="0" algn="l" defTabSz="4388900" rtl="0" eaLnBrk="1" fontAlgn="auto" latinLnBrk="0" hangingPunct="1">
                        <a:lnSpc>
                          <a:spcPct val="100000"/>
                        </a:lnSpc>
                        <a:spcBef>
                          <a:spcPts val="0"/>
                        </a:spcBef>
                        <a:spcAft>
                          <a:spcPts val="0"/>
                        </a:spcAft>
                        <a:buClrTx/>
                        <a:buSzTx/>
                        <a:buFontTx/>
                        <a:buNone/>
                        <a:tabLst/>
                        <a:defRPr/>
                      </a:pPr>
                      <a:r>
                        <a:rPr lang="en-US" sz="2400" b="1" baseline="0">
                          <a:solidFill>
                            <a:srgbClr val="FFC000"/>
                          </a:solidFill>
                          <a:latin typeface="Arial" panose="020B0604020202020204" pitchFamily="34" charset="0"/>
                          <a:cs typeface="Arial" panose="020B0604020202020204" pitchFamily="34" charset="0"/>
                        </a:rPr>
                        <a:t>Important: Check the template size</a:t>
                      </a:r>
                      <a:br>
                        <a:rPr lang="en-US" sz="2000" b="0" baseline="0">
                          <a:solidFill>
                            <a:srgbClr val="FFC000"/>
                          </a:solidFill>
                          <a:latin typeface="Arial" panose="020B0604020202020204" pitchFamily="34" charset="0"/>
                          <a:cs typeface="Arial" panose="020B0604020202020204" pitchFamily="34" charset="0"/>
                        </a:rPr>
                      </a:br>
                      <a:r>
                        <a:rPr lang="en-US" sz="2000" b="0" baseline="0">
                          <a:solidFill>
                            <a:srgbClr val="D9D9D9"/>
                          </a:solidFill>
                          <a:latin typeface="Arial" panose="020B0604020202020204" pitchFamily="34" charset="0"/>
                          <a:cs typeface="Arial" panose="020B0604020202020204" pitchFamily="34" charset="0"/>
                        </a:rPr>
                        <a:t>Before you start working on your poster and to avoid printing problems check that you have downloaded and that you are using the correct size template for your poster presentation.</a:t>
                      </a:r>
                      <a:br>
                        <a:rPr lang="en-US" sz="2000" b="0" baseline="0">
                          <a:solidFill>
                            <a:srgbClr val="D9D9D9"/>
                          </a:solidFill>
                          <a:latin typeface="Arial" panose="020B0604020202020204" pitchFamily="34" charset="0"/>
                          <a:cs typeface="Arial" panose="020B0604020202020204" pitchFamily="34" charset="0"/>
                        </a:rPr>
                      </a:br>
                      <a:r>
                        <a:rPr lang="en-US" sz="2000" b="0" baseline="0">
                          <a:solidFill>
                            <a:srgbClr val="D9D9D9"/>
                          </a:solidFill>
                          <a:latin typeface="Arial" panose="020B0604020202020204" pitchFamily="34" charset="0"/>
                          <a:cs typeface="Arial" panose="020B0604020202020204" pitchFamily="34" charset="0"/>
                        </a:rPr>
                        <a:t>This template can also be printed at the following sizes without distortion and without any additional formatting:</a:t>
                      </a:r>
                      <a:br>
                        <a:rPr lang="en-US" sz="2000" b="0" baseline="0">
                          <a:solidFill>
                            <a:srgbClr val="D9D9D9"/>
                          </a:solidFill>
                          <a:latin typeface="Arial" panose="020B0604020202020204" pitchFamily="34" charset="0"/>
                          <a:cs typeface="Arial" panose="020B0604020202020204" pitchFamily="34" charset="0"/>
                        </a:rPr>
                      </a:br>
                      <a:r>
                        <a:rPr lang="en-US" sz="2000" b="0" baseline="0">
                          <a:solidFill>
                            <a:srgbClr val="FFC000"/>
                          </a:solidFill>
                          <a:latin typeface="Arial" panose="020B0604020202020204" pitchFamily="34" charset="0"/>
                          <a:cs typeface="Arial" panose="020B0604020202020204" pitchFamily="34" charset="0"/>
                        </a:rPr>
                        <a:t>30 tall x 40 wide</a:t>
                      </a:r>
                      <a:br>
                        <a:rPr lang="en-US" sz="2000" b="0" baseline="0">
                          <a:solidFill>
                            <a:srgbClr val="FFC000"/>
                          </a:solidFill>
                          <a:latin typeface="Arial" panose="020B0604020202020204" pitchFamily="34" charset="0"/>
                          <a:cs typeface="Arial" panose="020B0604020202020204" pitchFamily="34" charset="0"/>
                        </a:rPr>
                      </a:br>
                      <a:r>
                        <a:rPr lang="en-US" sz="2000" b="0" baseline="0">
                          <a:solidFill>
                            <a:srgbClr val="FFC000"/>
                          </a:solidFill>
                          <a:latin typeface="Arial" panose="020B0604020202020204" pitchFamily="34" charset="0"/>
                          <a:cs typeface="Arial" panose="020B0604020202020204" pitchFamily="34" charset="0"/>
                        </a:rPr>
                        <a:t>42 tall x 56 wide</a:t>
                      </a:r>
                      <a:br>
                        <a:rPr lang="en-US" sz="2000" b="0" baseline="0">
                          <a:solidFill>
                            <a:srgbClr val="FFC000"/>
                          </a:solidFill>
                          <a:latin typeface="Arial" panose="020B0604020202020204" pitchFamily="34" charset="0"/>
                          <a:cs typeface="Arial" panose="020B0604020202020204" pitchFamily="34" charset="0"/>
                        </a:rPr>
                      </a:br>
                      <a:r>
                        <a:rPr lang="en-US" sz="2000" b="0" baseline="0">
                          <a:solidFill>
                            <a:srgbClr val="FFC000"/>
                          </a:solidFill>
                          <a:latin typeface="Arial" panose="020B0604020202020204" pitchFamily="34" charset="0"/>
                          <a:cs typeface="Arial" panose="020B0604020202020204" pitchFamily="34" charset="0"/>
                        </a:rPr>
                        <a:t>48 tall x 64 wide</a:t>
                      </a:r>
                    </a:p>
                  </a:txBody>
                  <a:tcPr marL="182880" marT="137160">
                    <a:solidFill>
                      <a:srgbClr val="010101"/>
                    </a:solidFill>
                  </a:tcPr>
                </a:tc>
                <a:extLst>
                  <a:ext uri="{0D108BD9-81ED-4DB2-BD59-A6C34878D82A}">
                    <a16:rowId xmlns:a16="http://schemas.microsoft.com/office/drawing/2014/main" val="10008"/>
                  </a:ext>
                </a:extLst>
              </a:tr>
              <a:tr h="4288692">
                <a:tc>
                  <a:txBody>
                    <a:bodyPr/>
                    <a:lstStyle/>
                    <a:p>
                      <a:endParaRPr lang="en-US" sz="2000">
                        <a:solidFill>
                          <a:srgbClr val="1F3A4E"/>
                        </a:solidFill>
                      </a:endParaRPr>
                    </a:p>
                  </a:txBody>
                  <a:tcPr>
                    <a:blipFill rotWithShape="1">
                      <a:blip r:embed="rId3"/>
                      <a:stretch>
                        <a:fillRect/>
                      </a:stretch>
                    </a:blipFill>
                  </a:tcPr>
                </a:tc>
                <a:tc>
                  <a:txBody>
                    <a:bodyPr/>
                    <a:lstStyle/>
                    <a:p>
                      <a:pPr algn="l"/>
                      <a:r>
                        <a:rPr lang="en-US" sz="2400" b="1" baseline="0">
                          <a:solidFill>
                            <a:srgbClr val="FFC000"/>
                          </a:solidFill>
                          <a:latin typeface="Arial" panose="020B0604020202020204" pitchFamily="34" charset="0"/>
                          <a:cs typeface="Arial" panose="020B0604020202020204" pitchFamily="34" charset="0"/>
                        </a:rPr>
                        <a:t>How to </a:t>
                      </a:r>
                      <a:r>
                        <a:rPr lang="en-US" sz="4000" b="1" baseline="0">
                          <a:solidFill>
                            <a:srgbClr val="FFC000"/>
                          </a:solidFill>
                          <a:latin typeface="Arial" panose="020B0604020202020204" pitchFamily="34" charset="0"/>
                          <a:cs typeface="Arial" panose="020B0604020202020204" pitchFamily="34" charset="0"/>
                        </a:rPr>
                        <a:t>Zoom in </a:t>
                      </a:r>
                      <a:r>
                        <a:rPr lang="en-US" sz="2400" b="1" baseline="0">
                          <a:solidFill>
                            <a:srgbClr val="FFC000"/>
                          </a:solidFill>
                          <a:latin typeface="Arial" panose="020B0604020202020204" pitchFamily="34" charset="0"/>
                          <a:cs typeface="Arial" panose="020B0604020202020204" pitchFamily="34" charset="0"/>
                        </a:rPr>
                        <a:t>and </a:t>
                      </a:r>
                      <a:r>
                        <a:rPr lang="en-US" sz="1800" b="1" baseline="0">
                          <a:solidFill>
                            <a:srgbClr val="FFC000"/>
                          </a:solidFill>
                          <a:latin typeface="Arial" panose="020B0604020202020204" pitchFamily="34" charset="0"/>
                          <a:cs typeface="Arial" panose="020B0604020202020204" pitchFamily="34" charset="0"/>
                        </a:rPr>
                        <a:t>out</a:t>
                      </a:r>
                      <a:endParaRPr lang="en-US" sz="2400" b="1" baseline="0">
                        <a:solidFill>
                          <a:srgbClr val="FFC000"/>
                        </a:solidFill>
                        <a:latin typeface="Arial" panose="020B0604020202020204" pitchFamily="34" charset="0"/>
                        <a:cs typeface="Arial" panose="020B0604020202020204" pitchFamily="34" charset="0"/>
                      </a:endParaRPr>
                    </a:p>
                    <a:p>
                      <a:pPr algn="l"/>
                      <a:r>
                        <a:rPr lang="en-US" sz="2000" b="0" baseline="0">
                          <a:solidFill>
                            <a:srgbClr val="D9D9D9"/>
                          </a:solidFill>
                          <a:latin typeface="Arial" panose="020B0604020202020204" pitchFamily="34" charset="0"/>
                          <a:cs typeface="Arial" panose="020B0604020202020204" pitchFamily="34" charset="0"/>
                        </a:rPr>
                        <a:t>Use the PowerPoint zoom tool to adjust the screen magnification to view comfortably. PowerPoint provides 2 ways to zoom: </a:t>
                      </a:r>
                      <a:br>
                        <a:rPr lang="en-US" sz="2000" b="0" baseline="0">
                          <a:solidFill>
                            <a:srgbClr val="D9D9D9"/>
                          </a:solidFill>
                          <a:latin typeface="Arial" panose="020B0604020202020204" pitchFamily="34" charset="0"/>
                          <a:cs typeface="Arial" panose="020B0604020202020204" pitchFamily="34" charset="0"/>
                        </a:rPr>
                      </a:br>
                      <a:r>
                        <a:rPr lang="en-US" sz="2000" b="0" baseline="0">
                          <a:solidFill>
                            <a:srgbClr val="FFC000"/>
                          </a:solidFill>
                          <a:latin typeface="Arial" panose="020B0604020202020204" pitchFamily="34" charset="0"/>
                          <a:cs typeface="Arial" panose="020B0604020202020204" pitchFamily="34" charset="0"/>
                        </a:rPr>
                        <a:t>1. </a:t>
                      </a:r>
                      <a:r>
                        <a:rPr lang="en-US" sz="2000" b="0" baseline="0">
                          <a:solidFill>
                            <a:srgbClr val="D9D9D9"/>
                          </a:solidFill>
                          <a:latin typeface="Arial" panose="020B0604020202020204" pitchFamily="34" charset="0"/>
                          <a:cs typeface="Arial" panose="020B0604020202020204" pitchFamily="34" charset="0"/>
                        </a:rPr>
                        <a:t>On the top menu bar click on the VIEW tab and then click on ZOOM. Choose the zoom percentage that works best for you. </a:t>
                      </a:r>
                      <a:br>
                        <a:rPr lang="en-US" sz="2000" b="0" baseline="0">
                          <a:solidFill>
                            <a:srgbClr val="D9D9D9"/>
                          </a:solidFill>
                          <a:latin typeface="Arial" panose="020B0604020202020204" pitchFamily="34" charset="0"/>
                          <a:cs typeface="Arial" panose="020B0604020202020204" pitchFamily="34" charset="0"/>
                        </a:rPr>
                      </a:br>
                      <a:r>
                        <a:rPr lang="en-US" sz="2000" b="0" baseline="0">
                          <a:solidFill>
                            <a:srgbClr val="FFC000"/>
                          </a:solidFill>
                          <a:latin typeface="Arial" panose="020B0604020202020204" pitchFamily="34" charset="0"/>
                          <a:cs typeface="Arial" panose="020B0604020202020204" pitchFamily="34" charset="0"/>
                        </a:rPr>
                        <a:t>2. </a:t>
                      </a:r>
                      <a:r>
                        <a:rPr lang="en-US" sz="2000" b="0" baseline="0">
                          <a:solidFill>
                            <a:srgbClr val="D9D9D9"/>
                          </a:solidFill>
                          <a:latin typeface="Arial" panose="020B0604020202020204" pitchFamily="34" charset="0"/>
                          <a:cs typeface="Arial" panose="020B0604020202020204" pitchFamily="34" charset="0"/>
                        </a:rPr>
                        <a:t>For better zoom flexibility, use the zoom slider at the bottom right of the window.</a:t>
                      </a:r>
                    </a:p>
                  </a:txBody>
                  <a:tcPr marL="182880" marT="137160">
                    <a:solidFill>
                      <a:srgbClr val="010101"/>
                    </a:solidFill>
                  </a:tcPr>
                </a:tc>
                <a:extLst>
                  <a:ext uri="{0D108BD9-81ED-4DB2-BD59-A6C34878D82A}">
                    <a16:rowId xmlns:a16="http://schemas.microsoft.com/office/drawing/2014/main" val="10001"/>
                  </a:ext>
                </a:extLst>
              </a:tr>
              <a:tr h="1800526">
                <a:tc gridSpan="2">
                  <a:txBody>
                    <a:bodyPr/>
                    <a:lstStyle/>
                    <a:p>
                      <a:pPr marL="0" marR="0" lvl="0" indent="0" algn="l" defTabSz="4388900" rtl="0" eaLnBrk="1" fontAlgn="auto" latinLnBrk="0" hangingPunct="1">
                        <a:lnSpc>
                          <a:spcPct val="100000"/>
                        </a:lnSpc>
                        <a:spcBef>
                          <a:spcPts val="0"/>
                        </a:spcBef>
                        <a:spcAft>
                          <a:spcPts val="0"/>
                        </a:spcAft>
                        <a:buClrTx/>
                        <a:buSzTx/>
                        <a:buFontTx/>
                        <a:buNone/>
                        <a:tabLst/>
                        <a:defRPr/>
                      </a:pPr>
                      <a:r>
                        <a:rPr lang="en-US" sz="2400" b="1" baseline="0">
                          <a:solidFill>
                            <a:srgbClr val="FFC000"/>
                          </a:solidFill>
                          <a:latin typeface="Arial" panose="020B0604020202020204" pitchFamily="34" charset="0"/>
                          <a:cs typeface="Arial" panose="020B0604020202020204" pitchFamily="34" charset="0"/>
                        </a:rPr>
                        <a:t>Ruler and Guides</a:t>
                      </a:r>
                      <a:br>
                        <a:rPr lang="en-US" sz="2000" b="0" baseline="0">
                          <a:solidFill>
                            <a:srgbClr val="FFC000"/>
                          </a:solidFill>
                          <a:latin typeface="Arial" panose="020B0604020202020204" pitchFamily="34" charset="0"/>
                          <a:cs typeface="Arial" panose="020B0604020202020204" pitchFamily="34" charset="0"/>
                        </a:rPr>
                      </a:br>
                      <a:r>
                        <a:rPr lang="en-US" sz="2000" b="0" baseline="0">
                          <a:solidFill>
                            <a:srgbClr val="D9D9D9"/>
                          </a:solidFill>
                          <a:latin typeface="Arial" panose="020B0604020202020204" pitchFamily="34" charset="0"/>
                          <a:cs typeface="Arial" panose="020B0604020202020204" pitchFamily="34" charset="0"/>
                        </a:rPr>
                        <a:t>The dotted lines on his poster template are guides.  The horizontal and vertical guides will help you align your poster elements accurately. Text boxes and other elements will ”snap” to the guides and stay within the boundaries of the columns. To hide the guides go to VIEW and uncheck the Guides box.</a:t>
                      </a:r>
                    </a:p>
                  </a:txBody>
                  <a:tcPr>
                    <a:solidFill>
                      <a:srgbClr val="010101"/>
                    </a:solidFill>
                  </a:tcPr>
                </a:tc>
                <a:tc hMerge="1">
                  <a:txBody>
                    <a:bodyPr/>
                    <a:lstStyle/>
                    <a:p>
                      <a:endParaRPr lang="en-US" sz="2400" b="0" baseline="0">
                        <a:solidFill>
                          <a:schemeClr val="bg1"/>
                        </a:solidFill>
                        <a:latin typeface="Arial" panose="020B0604020202020204" pitchFamily="34" charset="0"/>
                        <a:cs typeface="Arial" panose="020B0604020202020204" pitchFamily="34" charset="0"/>
                      </a:endParaRPr>
                    </a:p>
                  </a:txBody>
                  <a:tcPr marL="182880" marT="137160">
                    <a:solidFill>
                      <a:schemeClr val="tx1">
                        <a:lumMod val="95000"/>
                        <a:lumOff val="5000"/>
                      </a:schemeClr>
                    </a:solidFill>
                  </a:tcPr>
                </a:tc>
                <a:extLst>
                  <a:ext uri="{0D108BD9-81ED-4DB2-BD59-A6C34878D82A}">
                    <a16:rowId xmlns:a16="http://schemas.microsoft.com/office/drawing/2014/main" val="10002"/>
                  </a:ext>
                </a:extLst>
              </a:tr>
              <a:tr h="3824339">
                <a:tc>
                  <a:txBody>
                    <a:bodyPr/>
                    <a:lstStyle/>
                    <a:p>
                      <a:endParaRPr lang="en-US" sz="2000">
                        <a:solidFill>
                          <a:srgbClr val="1F3A4E"/>
                        </a:solidFill>
                      </a:endParaRPr>
                    </a:p>
                  </a:txBody>
                  <a:tcPr>
                    <a:blipFill rotWithShape="1">
                      <a:blip r:embed="rId4"/>
                      <a:stretch>
                        <a:fillRect/>
                      </a:stretch>
                    </a:blipFill>
                  </a:tcPr>
                </a:tc>
                <a:tc>
                  <a:txBody>
                    <a:bodyPr/>
                    <a:lstStyle/>
                    <a:p>
                      <a:pPr marL="0" lvl="1" indent="0" algn="l" defTabSz="114300"/>
                      <a:r>
                        <a:rPr lang="en-US" sz="2400" b="1" baseline="0">
                          <a:solidFill>
                            <a:srgbClr val="FFC000"/>
                          </a:solidFill>
                          <a:latin typeface="Arial" panose="020B0604020202020204" pitchFamily="34" charset="0"/>
                          <a:cs typeface="Arial" panose="020B0604020202020204" pitchFamily="34" charset="0"/>
                        </a:rPr>
                        <a:t>Headers and text containers</a:t>
                      </a:r>
                      <a:br>
                        <a:rPr lang="en-US" sz="2000" b="0" baseline="0">
                          <a:solidFill>
                            <a:schemeClr val="bg1"/>
                          </a:solidFill>
                          <a:latin typeface="Arial" panose="020B0604020202020204" pitchFamily="34" charset="0"/>
                          <a:cs typeface="Arial" panose="020B0604020202020204" pitchFamily="34" charset="0"/>
                        </a:rPr>
                      </a:br>
                      <a:r>
                        <a:rPr lang="en-US" sz="2000" b="0" baseline="0">
                          <a:solidFill>
                            <a:srgbClr val="D9D9D9"/>
                          </a:solidFill>
                          <a:latin typeface="Arial" panose="020B0604020202020204" pitchFamily="34" charset="0"/>
                          <a:cs typeface="Arial" panose="020B0604020202020204" pitchFamily="34" charset="0"/>
                        </a:rPr>
                        <a:t>Included in this template are commonly used section headers such as Abstract, Objectives, Methods, Results, etc. </a:t>
                      </a:r>
                      <a:br>
                        <a:rPr lang="en-US" sz="2000" b="0" baseline="0">
                          <a:solidFill>
                            <a:schemeClr val="bg1"/>
                          </a:solidFill>
                          <a:latin typeface="Arial" panose="020B0604020202020204" pitchFamily="34" charset="0"/>
                          <a:cs typeface="Arial" panose="020B0604020202020204" pitchFamily="34" charset="0"/>
                        </a:rPr>
                      </a:br>
                      <a:r>
                        <a:rPr lang="en-US" sz="2000" b="0" baseline="0">
                          <a:solidFill>
                            <a:srgbClr val="FFC000"/>
                          </a:solidFill>
                          <a:latin typeface="Arial" panose="020B0604020202020204" pitchFamily="34" charset="0"/>
                          <a:cs typeface="Arial" panose="020B0604020202020204" pitchFamily="34" charset="0"/>
                        </a:rPr>
                        <a:t>-</a:t>
                      </a:r>
                      <a:r>
                        <a:rPr lang="en-US" sz="2000" b="0" baseline="0">
                          <a:solidFill>
                            <a:schemeClr val="bg1"/>
                          </a:solidFill>
                          <a:latin typeface="Arial" panose="020B0604020202020204" pitchFamily="34" charset="0"/>
                          <a:cs typeface="Arial" panose="020B0604020202020204" pitchFamily="34" charset="0"/>
                        </a:rPr>
                        <a:t> </a:t>
                      </a:r>
                      <a:r>
                        <a:rPr lang="en-US" sz="2000" b="0" baseline="0">
                          <a:solidFill>
                            <a:srgbClr val="D9D9D9"/>
                          </a:solidFill>
                          <a:latin typeface="Arial" panose="020B0604020202020204" pitchFamily="34" charset="0"/>
                          <a:cs typeface="Arial" panose="020B0604020202020204" pitchFamily="34" charset="0"/>
                        </a:rPr>
                        <a:t>Click inside a section header to add its text. </a:t>
                      </a:r>
                      <a:br>
                        <a:rPr lang="en-US" sz="2000" b="0" baseline="0">
                          <a:solidFill>
                            <a:schemeClr val="bg1"/>
                          </a:solidFill>
                          <a:latin typeface="Arial" panose="020B0604020202020204" pitchFamily="34" charset="0"/>
                          <a:cs typeface="Arial" panose="020B0604020202020204" pitchFamily="34" charset="0"/>
                        </a:rPr>
                      </a:br>
                      <a:r>
                        <a:rPr lang="en-US" sz="2000" b="0" baseline="0">
                          <a:solidFill>
                            <a:srgbClr val="FFC000"/>
                          </a:solidFill>
                          <a:latin typeface="Arial" panose="020B0604020202020204" pitchFamily="34" charset="0"/>
                          <a:cs typeface="Arial" panose="020B0604020202020204" pitchFamily="34" charset="0"/>
                        </a:rPr>
                        <a:t>-</a:t>
                      </a:r>
                      <a:r>
                        <a:rPr lang="en-US" sz="2000" b="0" baseline="0">
                          <a:solidFill>
                            <a:schemeClr val="bg1"/>
                          </a:solidFill>
                          <a:latin typeface="Arial" panose="020B0604020202020204" pitchFamily="34" charset="0"/>
                          <a:cs typeface="Arial" panose="020B0604020202020204" pitchFamily="34" charset="0"/>
                        </a:rPr>
                        <a:t> </a:t>
                      </a:r>
                      <a:r>
                        <a:rPr lang="en-US" sz="2000" b="0" baseline="0">
                          <a:solidFill>
                            <a:srgbClr val="D9D9D9"/>
                          </a:solidFill>
                          <a:latin typeface="Arial" panose="020B0604020202020204" pitchFamily="34" charset="0"/>
                          <a:cs typeface="Arial" panose="020B0604020202020204" pitchFamily="34" charset="0"/>
                        </a:rPr>
                        <a:t>To add another header, click on edge of the section box so that it is outlined. Copy and paste it. </a:t>
                      </a:r>
                      <a:br>
                        <a:rPr lang="en-US" sz="2000" b="0" baseline="0">
                          <a:solidFill>
                            <a:schemeClr val="bg1"/>
                          </a:solidFill>
                          <a:latin typeface="Arial" panose="020B0604020202020204" pitchFamily="34" charset="0"/>
                          <a:cs typeface="Arial" panose="020B0604020202020204" pitchFamily="34" charset="0"/>
                        </a:rPr>
                      </a:br>
                      <a:r>
                        <a:rPr lang="en-US" sz="2000" b="0" baseline="0">
                          <a:solidFill>
                            <a:srgbClr val="FFC000"/>
                          </a:solidFill>
                          <a:latin typeface="Arial" panose="020B0604020202020204" pitchFamily="34" charset="0"/>
                          <a:cs typeface="Arial" panose="020B0604020202020204" pitchFamily="34" charset="0"/>
                        </a:rPr>
                        <a:t>-</a:t>
                      </a:r>
                      <a:r>
                        <a:rPr lang="en-US" sz="2000" b="0" baseline="0">
                          <a:solidFill>
                            <a:schemeClr val="bg1"/>
                          </a:solidFill>
                          <a:latin typeface="Arial" panose="020B0604020202020204" pitchFamily="34" charset="0"/>
                          <a:cs typeface="Arial" panose="020B0604020202020204" pitchFamily="34" charset="0"/>
                        </a:rPr>
                        <a:t> </a:t>
                      </a:r>
                      <a:r>
                        <a:rPr lang="en-US" sz="2000" b="0" baseline="0">
                          <a:solidFill>
                            <a:srgbClr val="D9D9D9"/>
                          </a:solidFill>
                          <a:latin typeface="Arial" panose="020B0604020202020204" pitchFamily="34" charset="0"/>
                          <a:cs typeface="Arial" panose="020B0604020202020204" pitchFamily="34" charset="0"/>
                        </a:rPr>
                        <a:t>To increase its size, click on the white circles and expand to the the desired size.</a:t>
                      </a:r>
                    </a:p>
                  </a:txBody>
                  <a:tcPr marL="182880" marT="137160">
                    <a:solidFill>
                      <a:srgbClr val="010101"/>
                    </a:solidFill>
                  </a:tcPr>
                </a:tc>
                <a:extLst>
                  <a:ext uri="{0D108BD9-81ED-4DB2-BD59-A6C34878D82A}">
                    <a16:rowId xmlns:a16="http://schemas.microsoft.com/office/drawing/2014/main" val="10003"/>
                  </a:ext>
                </a:extLst>
              </a:tr>
              <a:tr h="3519135">
                <a:tc gridSpan="2">
                  <a:txBody>
                    <a:bodyPr/>
                    <a:lstStyle/>
                    <a:p>
                      <a:r>
                        <a:rPr lang="en-US" sz="2400" b="1">
                          <a:solidFill>
                            <a:srgbClr val="FFC000"/>
                          </a:solidFill>
                          <a:latin typeface="Arial" panose="020B0604020202020204" pitchFamily="34" charset="0"/>
                          <a:cs typeface="Arial" panose="020B0604020202020204" pitchFamily="34" charset="0"/>
                        </a:rPr>
                        <a:t>Adding content to the poster</a:t>
                      </a:r>
                    </a:p>
                    <a:p>
                      <a:r>
                        <a:rPr lang="en-US" sz="2000" baseline="0">
                          <a:solidFill>
                            <a:srgbClr val="D9D9D9"/>
                          </a:solidFill>
                          <a:latin typeface="Arial" panose="020B0604020202020204" pitchFamily="34" charset="0"/>
                          <a:cs typeface="Arial" panose="020B0604020202020204" pitchFamily="34" charset="0"/>
                        </a:rPr>
                        <a:t>Start by adding your text to each section without spending too much time with formatting. Use the default font size even if your text extends beyond the bottom of the poster. Continue until you have added all your content including text, graphics, photos, etc. Once you finish adding your content you can go back and format your text as needed.</a:t>
                      </a:r>
                    </a:p>
                    <a:p>
                      <a:pPr marL="342900" indent="-342900">
                        <a:buFontTx/>
                        <a:buChar char="-"/>
                      </a:pPr>
                      <a:r>
                        <a:rPr lang="en-US" sz="2000" baseline="0">
                          <a:solidFill>
                            <a:srgbClr val="D9D9D9"/>
                          </a:solidFill>
                          <a:latin typeface="Arial" panose="020B0604020202020204" pitchFamily="34" charset="0"/>
                          <a:cs typeface="Arial" panose="020B0604020202020204" pitchFamily="34" charset="0"/>
                        </a:rPr>
                        <a:t>If you run out of room, try to reduce the size of your fonts and/or the size of your graphics. If there is a lot of empty space try to increase your font sizes and the size of your graphics. The font used for references can be smaller.</a:t>
                      </a:r>
                      <a:endParaRPr lang="en-US" sz="2000">
                        <a:solidFill>
                          <a:srgbClr val="D9D9D9"/>
                        </a:solidFill>
                        <a:latin typeface="Arial" panose="020B0604020202020204" pitchFamily="34" charset="0"/>
                        <a:cs typeface="Arial" panose="020B0604020202020204" pitchFamily="34" charset="0"/>
                      </a:endParaRPr>
                    </a:p>
                  </a:txBody>
                  <a:tcPr>
                    <a:solidFill>
                      <a:srgbClr val="010101"/>
                    </a:solidFill>
                  </a:tcPr>
                </a:tc>
                <a:tc hMerge="1">
                  <a:txBody>
                    <a:bodyPr/>
                    <a:lstStyle/>
                    <a:p>
                      <a:endParaRPr lang="en-US" sz="2400">
                        <a:solidFill>
                          <a:schemeClr val="bg1"/>
                        </a:solidFill>
                        <a:latin typeface="Arial" panose="020B0604020202020204" pitchFamily="34" charset="0"/>
                        <a:cs typeface="Arial" panose="020B0604020202020204" pitchFamily="34" charset="0"/>
                      </a:endParaRPr>
                    </a:p>
                  </a:txBody>
                  <a:tcPr marL="182880" marT="137160">
                    <a:solidFill>
                      <a:srgbClr val="010101"/>
                    </a:solidFill>
                  </a:tcPr>
                </a:tc>
                <a:extLst>
                  <a:ext uri="{0D108BD9-81ED-4DB2-BD59-A6C34878D82A}">
                    <a16:rowId xmlns:a16="http://schemas.microsoft.com/office/drawing/2014/main" val="10004"/>
                  </a:ext>
                </a:extLst>
              </a:tr>
              <a:tr h="2377657">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400" b="1" noProof="0">
                          <a:solidFill>
                            <a:srgbClr val="FFC000"/>
                          </a:solidFill>
                          <a:latin typeface="Arial" panose="020B0604020202020204" pitchFamily="34" charset="0"/>
                          <a:cs typeface="Arial" panose="020B0604020202020204" pitchFamily="34" charset="0"/>
                        </a:rPr>
                        <a:t>Photos</a:t>
                      </a:r>
                    </a:p>
                    <a:p>
                      <a:pPr marL="0" marR="0" lvl="0" indent="0" algn="l" defTabSz="9779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D9D9D9"/>
                          </a:solidFill>
                          <a:effectLst/>
                          <a:uLnTx/>
                          <a:uFillTx/>
                          <a:latin typeface="Arial"/>
                          <a:ea typeface="+mn-ea"/>
                          <a:cs typeface="Arial"/>
                        </a:rPr>
                        <a:t>You can add photos by dragging and dropping from your desktop, copy and paste, or by going to INSERT &gt; PICTURES. Resize images proportionally by holding down the SHIFT key and dragging one of the white corner handles (dots). For a professional-looking poster, do not distort your images by stretching them disproportionally.</a:t>
                      </a:r>
                    </a:p>
                  </a:txBody>
                  <a:tcPr marL="182880" marT="137160">
                    <a:solidFill>
                      <a:srgbClr val="010101"/>
                    </a:solidFill>
                  </a:tcPr>
                </a:tc>
                <a:tc hMerge="1">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200" noProof="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5"/>
                  </a:ext>
                </a:extLst>
              </a:tr>
              <a:tr h="2293170">
                <a:tc gridSpan="2">
                  <a:txBody>
                    <a:bodyPr/>
                    <a:lstStyle/>
                    <a:p>
                      <a:endParaRPr lang="en-US" sz="2000">
                        <a:solidFill>
                          <a:schemeClr val="bg1"/>
                        </a:solidFill>
                        <a:latin typeface="Arial" panose="020B0604020202020204" pitchFamily="34" charset="0"/>
                        <a:cs typeface="Arial" panose="020B0604020202020204" pitchFamily="34" charset="0"/>
                      </a:endParaRPr>
                    </a:p>
                  </a:txBody>
                  <a:tcPr marL="182880" marT="137160">
                    <a:blipFill rotWithShape="1">
                      <a:blip r:embed="rId5"/>
                      <a:stretch>
                        <a:fillRect/>
                      </a:stretch>
                    </a:blipFill>
                  </a:tcPr>
                </a:tc>
                <a:tc hMerge="1">
                  <a:txBody>
                    <a:bodyPr/>
                    <a:lstStyle/>
                    <a:p>
                      <a:endParaRPr lang="en-US" sz="2400">
                        <a:solidFill>
                          <a:srgbClr val="1F3A4E"/>
                        </a:solidFill>
                      </a:endParaRPr>
                    </a:p>
                  </a:txBody>
                  <a:tcPr/>
                </a:tc>
                <a:extLst>
                  <a:ext uri="{0D108BD9-81ED-4DB2-BD59-A6C34878D82A}">
                    <a16:rowId xmlns:a16="http://schemas.microsoft.com/office/drawing/2014/main" val="10006"/>
                  </a:ext>
                </a:extLst>
              </a:tr>
              <a:tr h="1280277">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400" b="1" noProof="0">
                          <a:solidFill>
                            <a:srgbClr val="FFC000"/>
                          </a:solidFill>
                          <a:latin typeface="Arial"/>
                          <a:cs typeface="Arial"/>
                        </a:rPr>
                        <a:t>Quality check your graphics</a:t>
                      </a:r>
                    </a:p>
                    <a:p>
                      <a:pPr marL="0" marR="0" lvl="0" indent="0" algn="l" defTabSz="1518341" rtl="0" eaLnBrk="1" fontAlgn="auto" latinLnBrk="0" hangingPunct="1">
                        <a:lnSpc>
                          <a:spcPct val="100000"/>
                        </a:lnSpc>
                        <a:spcBef>
                          <a:spcPts val="0"/>
                        </a:spcBef>
                        <a:spcAft>
                          <a:spcPts val="0"/>
                        </a:spcAft>
                        <a:buClrTx/>
                        <a:buSzTx/>
                        <a:buFontTx/>
                        <a:buNone/>
                        <a:tabLst/>
                        <a:defRPr/>
                      </a:pPr>
                      <a:r>
                        <a:rPr lang="en-US" sz="2000" noProof="0">
                          <a:solidFill>
                            <a:srgbClr val="D9D9D9"/>
                          </a:solidFill>
                          <a:latin typeface="Arial"/>
                          <a:cs typeface="Arial"/>
                        </a:rPr>
                        <a:t>Zoom in and look at your images at 100%-200% magnification. If they look clear, they will print well. </a:t>
                      </a:r>
                    </a:p>
                  </a:txBody>
                  <a:tcPr marL="182880" marT="137160">
                    <a:solidFill>
                      <a:srgbClr val="010101"/>
                    </a:solidFill>
                  </a:tcPr>
                </a:tc>
                <a:tc hMerge="1">
                  <a:txBody>
                    <a:bodyPr/>
                    <a:lstStyle/>
                    <a:p>
                      <a:endParaRPr lang="en-US" sz="2400">
                        <a:solidFill>
                          <a:srgbClr val="1F3A4E"/>
                        </a:solidFill>
                      </a:endParaRPr>
                    </a:p>
                  </a:txBody>
                  <a:tcPr>
                    <a:solidFill>
                      <a:schemeClr val="tx1">
                        <a:lumMod val="95000"/>
                        <a:lumOff val="5000"/>
                      </a:schemeClr>
                    </a:solidFill>
                  </a:tcPr>
                </a:tc>
                <a:extLst>
                  <a:ext uri="{0D108BD9-81ED-4DB2-BD59-A6C34878D82A}">
                    <a16:rowId xmlns:a16="http://schemas.microsoft.com/office/drawing/2014/main" val="10007"/>
                  </a:ext>
                </a:extLst>
              </a:tr>
              <a:tr h="3187270">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000" noProof="0">
                        <a:solidFill>
                          <a:schemeClr val="bg1"/>
                        </a:solidFill>
                        <a:latin typeface="Arial"/>
                        <a:cs typeface="Arial"/>
                      </a:endParaRPr>
                    </a:p>
                  </a:txBody>
                  <a:tcPr marL="182880" marT="137160">
                    <a:blipFill rotWithShape="1">
                      <a:blip r:embed="rId6"/>
                      <a:stretch>
                        <a:fillRect/>
                      </a:stretch>
                    </a:blipFill>
                  </a:tcPr>
                </a:tc>
                <a:tc hMerge="1">
                  <a:txBody>
                    <a:bodyPr/>
                    <a:lstStyle/>
                    <a:p>
                      <a:endParaRPr lang="en-US"/>
                    </a:p>
                  </a:txBody>
                  <a:tcPr/>
                </a:tc>
                <a:extLst>
                  <a:ext uri="{0D108BD9-81ED-4DB2-BD59-A6C34878D82A}">
                    <a16:rowId xmlns:a16="http://schemas.microsoft.com/office/drawing/2014/main" val="10010"/>
                  </a:ext>
                </a:extLst>
              </a:tr>
            </a:tbl>
          </a:graphicData>
        </a:graphic>
      </p:graphicFrame>
      <p:graphicFrame>
        <p:nvGraphicFramePr>
          <p:cNvPr id="4" name="Table 3">
            <a:extLst>
              <a:ext uri="{FF2B5EF4-FFF2-40B4-BE49-F238E27FC236}">
                <a16:creationId xmlns:a16="http://schemas.microsoft.com/office/drawing/2014/main" id="{6338BD29-2BD7-AB47-B9B8-5033641D7C2D}"/>
              </a:ext>
            </a:extLst>
          </p:cNvPr>
          <p:cNvGraphicFramePr>
            <a:graphicFrameLocks noGrp="1"/>
          </p:cNvGraphicFramePr>
          <p:nvPr userDrawn="1">
            <p:extLst>
              <p:ext uri="{D42A27DB-BD31-4B8C-83A1-F6EECF244321}">
                <p14:modId xmlns:p14="http://schemas.microsoft.com/office/powerpoint/2010/main" val="336852881"/>
              </p:ext>
            </p:extLst>
          </p:nvPr>
        </p:nvGraphicFramePr>
        <p:xfrm>
          <a:off x="44695229" y="-84749"/>
          <a:ext cx="9430188" cy="33075070"/>
        </p:xfrm>
        <a:graphic>
          <a:graphicData uri="http://schemas.openxmlformats.org/drawingml/2006/table">
            <a:tbl>
              <a:tblPr firstRow="1" bandRow="1">
                <a:tableStyleId>{5C22544A-7EE6-4342-B048-85BDC9FD1C3A}</a:tableStyleId>
              </a:tblPr>
              <a:tblGrid>
                <a:gridCol w="3343835">
                  <a:extLst>
                    <a:ext uri="{9D8B030D-6E8A-4147-A177-3AD203B41FA5}">
                      <a16:colId xmlns:a16="http://schemas.microsoft.com/office/drawing/2014/main" val="20000"/>
                    </a:ext>
                  </a:extLst>
                </a:gridCol>
                <a:gridCol w="1381559">
                  <a:extLst>
                    <a:ext uri="{9D8B030D-6E8A-4147-A177-3AD203B41FA5}">
                      <a16:colId xmlns:a16="http://schemas.microsoft.com/office/drawing/2014/main" val="997673227"/>
                    </a:ext>
                  </a:extLst>
                </a:gridCol>
                <a:gridCol w="4704794">
                  <a:extLst>
                    <a:ext uri="{9D8B030D-6E8A-4147-A177-3AD203B41FA5}">
                      <a16:colId xmlns:a16="http://schemas.microsoft.com/office/drawing/2014/main" val="4164475170"/>
                    </a:ext>
                  </a:extLst>
                </a:gridCol>
              </a:tblGrid>
              <a:tr h="1756432">
                <a:tc gridSpan="3">
                  <a:txBody>
                    <a:bodyPr/>
                    <a:lstStyle/>
                    <a:p>
                      <a:pPr marL="0" marR="0" indent="0" algn="ctr" defTabSz="4388900" rtl="0" eaLnBrk="1" fontAlgn="auto" latinLnBrk="0" hangingPunct="1">
                        <a:lnSpc>
                          <a:spcPct val="100000"/>
                        </a:lnSpc>
                        <a:spcBef>
                          <a:spcPts val="0"/>
                        </a:spcBef>
                        <a:spcAft>
                          <a:spcPts val="0"/>
                        </a:spcAft>
                        <a:buClrTx/>
                        <a:buSzTx/>
                        <a:buFontTx/>
                        <a:buNone/>
                        <a:tabLst/>
                        <a:defRPr/>
                      </a:pPr>
                      <a:r>
                        <a:rPr lang="en-US" sz="4000" b="0" spc="600">
                          <a:solidFill>
                            <a:srgbClr val="1F3A4E"/>
                          </a:solidFill>
                          <a:latin typeface="Arial Black" panose="020B0A04020102020204" pitchFamily="34" charset="0"/>
                        </a:rPr>
                        <a:t>QUICK START GUIDE</a:t>
                      </a:r>
                      <a:br>
                        <a:rPr lang="en-US" sz="4000" b="0" spc="600">
                          <a:solidFill>
                            <a:srgbClr val="1F3A4E"/>
                          </a:solidFill>
                          <a:latin typeface="Arial Black" panose="020B0A04020102020204" pitchFamily="34" charset="0"/>
                        </a:rPr>
                      </a:br>
                      <a:r>
                        <a:rPr lang="en-US" sz="3200" b="1" spc="0">
                          <a:solidFill>
                            <a:srgbClr val="FF0000"/>
                          </a:solidFill>
                          <a:latin typeface="Trebuchet MS" pitchFamily="34" charset="0"/>
                        </a:rPr>
                        <a:t>(THIS SIDEBAR WILL NOT PRINT)</a:t>
                      </a:r>
                      <a:endParaRPr lang="en-US" sz="4000" b="1" spc="600">
                        <a:solidFill>
                          <a:schemeClr val="bg1"/>
                        </a:solidFill>
                        <a:latin typeface="Trebuchet MS" pitchFamily="34" charset="0"/>
                      </a:endParaRPr>
                    </a:p>
                  </a:txBody>
                  <a:tcPr marL="182880" marT="137160">
                    <a:solidFill>
                      <a:srgbClr val="FFC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563101">
                <a:tc gridSpan="3">
                  <a:txBody>
                    <a:bodyPr/>
                    <a:lstStyle/>
                    <a:p>
                      <a:pPr algn="l"/>
                      <a:r>
                        <a:rPr lang="en-US" sz="2800" b="1" baseline="0">
                          <a:solidFill>
                            <a:srgbClr val="FFC000"/>
                          </a:solidFill>
                          <a:latin typeface="Arial" panose="020B0604020202020204" pitchFamily="34" charset="0"/>
                          <a:cs typeface="Arial" panose="020B0604020202020204" pitchFamily="34" charset="0"/>
                        </a:rPr>
                        <a:t>How to change the template colors</a:t>
                      </a:r>
                    </a:p>
                    <a:p>
                      <a:pPr marL="0" indent="0" algn="l" defTabSz="114300"/>
                      <a:r>
                        <a:rPr lang="en-US" sz="2400" b="0" baseline="0">
                          <a:solidFill>
                            <a:srgbClr val="D9D9D9"/>
                          </a:solidFill>
                          <a:latin typeface="Arial" panose="020B0604020202020204" pitchFamily="34" charset="0"/>
                          <a:cs typeface="Arial" panose="020B0604020202020204" pitchFamily="34" charset="0"/>
                        </a:rPr>
                        <a:t>You can change the overall template color theme by clicking on the COLORS dropdown menu under the DESIGN tab. You can see a tutorial here: </a:t>
                      </a:r>
                      <a:r>
                        <a:rPr lang="en-US" sz="2400">
                          <a:solidFill>
                            <a:srgbClr val="FFC000"/>
                          </a:solidFill>
                          <a:hlinkClick r:id="rId7">
                            <a:extLst>
                              <a:ext uri="{A12FA001-AC4F-418D-AE19-62706E023703}">
                                <ahyp:hlinkClr xmlns:ahyp="http://schemas.microsoft.com/office/drawing/2018/hyperlinkcolor" val="tx"/>
                              </a:ext>
                            </a:extLst>
                          </a:hlinkClick>
                        </a:rPr>
                        <a:t>https://www.posterpresentations.com/how-to-change-the-research-poster-template-colors.html</a:t>
                      </a:r>
                      <a:endParaRPr lang="en-US" sz="2400">
                        <a:solidFill>
                          <a:srgbClr val="FFC000"/>
                        </a:solidFill>
                      </a:endParaRPr>
                    </a:p>
                    <a:p>
                      <a:pPr marL="0" indent="0" algn="l" defTabSz="114300"/>
                      <a:endParaRPr lang="en-US" sz="2400" b="0" baseline="0">
                        <a:solidFill>
                          <a:srgbClr val="D9D9D9"/>
                        </a:solidFill>
                        <a:latin typeface="Arial" panose="020B0604020202020204" pitchFamily="34" charset="0"/>
                        <a:cs typeface="Arial" panose="020B0604020202020204" pitchFamily="34" charset="0"/>
                      </a:endParaRPr>
                    </a:p>
                    <a:p>
                      <a:pPr marL="0" indent="0" algn="l" defTabSz="114300"/>
                      <a:r>
                        <a:rPr lang="en-US" sz="2400" b="0" baseline="0">
                          <a:solidFill>
                            <a:srgbClr val="D9D9D9"/>
                          </a:solidFill>
                          <a:latin typeface="Arial" panose="020B0604020202020204" pitchFamily="34" charset="0"/>
                          <a:cs typeface="Arial" panose="020B0604020202020204" pitchFamily="34" charset="0"/>
                        </a:rPr>
                        <a:t>You can also manually change the color of individual elements by going to VIEW &gt; SLIDE MASTER. On the left side of your screen select the background master where you can change the template background, column sizes, etc. </a:t>
                      </a:r>
                    </a:p>
                    <a:p>
                      <a:pPr marL="0" indent="0" algn="l" defTabSz="114300"/>
                      <a:endParaRPr lang="en-US" sz="2400" b="0" baseline="0">
                        <a:solidFill>
                          <a:srgbClr val="D9D9D9"/>
                        </a:solidFill>
                        <a:latin typeface="Arial" panose="020B0604020202020204" pitchFamily="34" charset="0"/>
                        <a:cs typeface="Arial" panose="020B0604020202020204" pitchFamily="34" charset="0"/>
                      </a:endParaRPr>
                    </a:p>
                    <a:p>
                      <a:pPr marL="0" indent="0" algn="l" defTabSz="114300"/>
                      <a:r>
                        <a:rPr lang="en-US" sz="2400" b="0" baseline="0">
                          <a:solidFill>
                            <a:srgbClr val="D9D9D9"/>
                          </a:solidFill>
                          <a:latin typeface="Arial" panose="020B0604020202020204" pitchFamily="34" charset="0"/>
                          <a:cs typeface="Arial" panose="020B0604020202020204" pitchFamily="34" charset="0"/>
                        </a:rPr>
                        <a:t>After you finish working on the SLIDE MASTER, it is important that you go to VIEW &gt; NORMAL to continue working on your poster. </a:t>
                      </a:r>
                    </a:p>
                  </a:txBody>
                  <a:tcPr marL="182880" marT="137160">
                    <a:solidFill>
                      <a:schemeClr val="tx1"/>
                    </a:solidFill>
                  </a:tcPr>
                </a:tc>
                <a:tc hMerge="1">
                  <a:txBody>
                    <a:bodyPr/>
                    <a:lstStyle/>
                    <a:p>
                      <a:endParaRPr lang="en-US" sz="2400">
                        <a:solidFill>
                          <a:srgbClr val="1F3A4E"/>
                        </a:solidFill>
                      </a:endParaRPr>
                    </a:p>
                  </a:txBody>
                  <a:tcPr marL="182880" marT="137160">
                    <a:blipFill rotWithShape="1">
                      <a:blip r:embed="rId8"/>
                      <a:stretch>
                        <a:fillRect/>
                      </a:stretch>
                    </a:blipFill>
                  </a:tcPr>
                </a:tc>
                <a:tc hMerge="1">
                  <a:txBody>
                    <a:bodyPr/>
                    <a:lstStyle/>
                    <a:p>
                      <a:endParaRPr lang="en-US"/>
                    </a:p>
                  </a:txBody>
                  <a:tcPr/>
                </a:tc>
                <a:extLst>
                  <a:ext uri="{0D108BD9-81ED-4DB2-BD59-A6C34878D82A}">
                    <a16:rowId xmlns:a16="http://schemas.microsoft.com/office/drawing/2014/main" val="10001"/>
                  </a:ext>
                </a:extLst>
              </a:tr>
              <a:tr h="3667719">
                <a:tc gridSpan="3">
                  <a:txBody>
                    <a:bodyPr/>
                    <a:lstStyle/>
                    <a:p>
                      <a:r>
                        <a:rPr lang="en-US" sz="2800" b="1">
                          <a:solidFill>
                            <a:srgbClr val="FFC000"/>
                          </a:solidFill>
                          <a:latin typeface="Arial" panose="020B0604020202020204" pitchFamily="34" charset="0"/>
                          <a:cs typeface="Arial" panose="020B0604020202020204" pitchFamily="34" charset="0"/>
                        </a:rPr>
                        <a:t>How to change the column layout configuration</a:t>
                      </a:r>
                    </a:p>
                    <a:p>
                      <a:r>
                        <a:rPr lang="en-US" sz="2400">
                          <a:solidFill>
                            <a:srgbClr val="D9D9D9"/>
                          </a:solidFill>
                          <a:latin typeface="Arial" panose="020B0604020202020204" pitchFamily="34" charset="0"/>
                          <a:cs typeface="Arial" panose="020B0604020202020204" pitchFamily="34" charset="0"/>
                        </a:rPr>
                        <a:t>You can manually change the configuration on the columns by going to VIEW &gt; SLIDE MASTER. You can delete columns, resize them or modify them as needed for your layout. </a:t>
                      </a:r>
                    </a:p>
                    <a:p>
                      <a:pPr marL="0" marR="0" indent="0" algn="l" defTabSz="3765366" rtl="0" eaLnBrk="1" fontAlgn="auto" latinLnBrk="0" hangingPunct="1">
                        <a:lnSpc>
                          <a:spcPct val="100000"/>
                        </a:lnSpc>
                        <a:spcBef>
                          <a:spcPts val="0"/>
                        </a:spcBef>
                        <a:spcAft>
                          <a:spcPts val="0"/>
                        </a:spcAft>
                        <a:buClrTx/>
                        <a:buSzTx/>
                        <a:buFontTx/>
                        <a:buNone/>
                        <a:tabLst/>
                        <a:defRPr/>
                      </a:pPr>
                      <a:r>
                        <a:rPr lang="en-US" sz="2400">
                          <a:solidFill>
                            <a:srgbClr val="D9D9D9"/>
                          </a:solidFill>
                          <a:latin typeface="Arial" panose="020B0604020202020204" pitchFamily="34" charset="0"/>
                          <a:cs typeface="Arial" panose="020B0604020202020204" pitchFamily="34" charset="0"/>
                        </a:rPr>
                        <a:t>You can see a tutorial here: </a:t>
                      </a:r>
                      <a:r>
                        <a:rPr lang="en-US" sz="2400" u="sng">
                          <a:solidFill>
                            <a:srgbClr val="FFC000"/>
                          </a:solidFill>
                          <a:latin typeface="Arial" panose="020B0604020202020204" pitchFamily="34" charset="0"/>
                          <a:cs typeface="Arial" panose="020B0604020202020204" pitchFamily="34" charset="0"/>
                        </a:rPr>
                        <a:t>https://</a:t>
                      </a:r>
                      <a:r>
                        <a:rPr lang="en-US" sz="2400" u="sng" err="1">
                          <a:solidFill>
                            <a:srgbClr val="FFC000"/>
                          </a:solidFill>
                          <a:latin typeface="Arial" panose="020B0604020202020204" pitchFamily="34" charset="0"/>
                          <a:cs typeface="Arial" panose="020B0604020202020204" pitchFamily="34" charset="0"/>
                        </a:rPr>
                        <a:t>www.posterpresentations.com</a:t>
                      </a:r>
                      <a:r>
                        <a:rPr lang="en-US" sz="2400" u="sng">
                          <a:solidFill>
                            <a:srgbClr val="FFC000"/>
                          </a:solidFill>
                          <a:latin typeface="Arial" panose="020B0604020202020204" pitchFamily="34" charset="0"/>
                          <a:cs typeface="Arial" panose="020B0604020202020204" pitchFamily="34" charset="0"/>
                        </a:rPr>
                        <a:t>/how-to-change-the-column-</a:t>
                      </a:r>
                      <a:r>
                        <a:rPr lang="en-US" sz="2400" u="sng" err="1">
                          <a:solidFill>
                            <a:srgbClr val="FFC000"/>
                          </a:solidFill>
                          <a:latin typeface="Arial" panose="020B0604020202020204" pitchFamily="34" charset="0"/>
                          <a:cs typeface="Arial" panose="020B0604020202020204" pitchFamily="34" charset="0"/>
                        </a:rPr>
                        <a:t>configuration.html</a:t>
                      </a:r>
                      <a:endParaRPr lang="en-US" u="sng">
                        <a:solidFill>
                          <a:srgbClr val="FFC000"/>
                        </a:solidFill>
                      </a:endParaRPr>
                    </a:p>
                  </a:txBody>
                  <a:tcPr marL="182880" marT="137160">
                    <a:solidFill>
                      <a:schemeClr val="tx1"/>
                    </a:solidFill>
                  </a:tcPr>
                </a:tc>
                <a:tc hMerge="1">
                  <a:txBody>
                    <a:bodyPr/>
                    <a:lstStyle/>
                    <a:p>
                      <a:endParaRPr lang="en-US" sz="2400">
                        <a:solidFill>
                          <a:srgbClr val="1F3A4E"/>
                        </a:solidFill>
                      </a:endParaRPr>
                    </a:p>
                  </a:txBody>
                  <a:tcPr marL="182880" marT="137160">
                    <a:blipFill rotWithShape="1">
                      <a:blip r:embed="rId9"/>
                      <a:stretch>
                        <a:fillRect/>
                      </a:stretch>
                    </a:blipFill>
                  </a:tcPr>
                </a:tc>
                <a:tc hMerge="1">
                  <a:txBody>
                    <a:bodyPr/>
                    <a:lstStyle/>
                    <a:p>
                      <a:endParaRPr lang="en-US"/>
                    </a:p>
                  </a:txBody>
                  <a:tcPr marL="182880" marT="137160">
                    <a:solidFill>
                      <a:srgbClr val="010101"/>
                    </a:solidFill>
                  </a:tcPr>
                </a:tc>
                <a:extLst>
                  <a:ext uri="{0D108BD9-81ED-4DB2-BD59-A6C34878D82A}">
                    <a16:rowId xmlns:a16="http://schemas.microsoft.com/office/drawing/2014/main" val="10004"/>
                  </a:ext>
                </a:extLst>
              </a:tr>
              <a:tr h="5177074">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400" noProof="0">
                        <a:solidFill>
                          <a:srgbClr val="D9D9D9"/>
                        </a:solidFill>
                        <a:latin typeface="Arial" panose="020B0604020202020204" pitchFamily="34" charset="0"/>
                        <a:cs typeface="Arial" panose="020B0604020202020204" pitchFamily="34" charset="0"/>
                      </a:endParaRPr>
                    </a:p>
                  </a:txBody>
                  <a:tcPr marL="182880" marT="137160">
                    <a:blipFill dpi="0" rotWithShape="1">
                      <a:blip r:embed="rId10">
                        <a:extLst>
                          <a:ext uri="{28A0092B-C50C-407E-A947-70E740481C1C}">
                            <a14:useLocalDpi xmlns:a14="http://schemas.microsoft.com/office/drawing/2010/main" val="0"/>
                          </a:ext>
                        </a:extLst>
                      </a:blip>
                      <a:srcRect/>
                      <a:stretch>
                        <a:fillRect/>
                      </a:stretch>
                    </a:blipFill>
                  </a:tcPr>
                </a:tc>
                <a:tc hMerge="1">
                  <a:txBody>
                    <a:bodyPr/>
                    <a:lstStyle/>
                    <a:p>
                      <a:endParaRPr lang="en-US"/>
                    </a:p>
                  </a:txBody>
                  <a:tcPr/>
                </a:tc>
                <a:tc row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800" b="1" noProof="0">
                          <a:solidFill>
                            <a:srgbClr val="FFC000"/>
                          </a:solidFill>
                          <a:latin typeface="Arial" panose="020B0604020202020204" pitchFamily="34" charset="0"/>
                          <a:cs typeface="Arial" panose="020B0604020202020204" pitchFamily="34" charset="0"/>
                        </a:rPr>
                        <a:t>How to hide the QUICK START GUIDE bars from the sides of the template</a:t>
                      </a: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noProof="0">
                          <a:solidFill>
                            <a:srgbClr val="D9D9D9"/>
                          </a:solidFill>
                          <a:latin typeface="Arial" panose="020B0604020202020204" pitchFamily="34" charset="0"/>
                          <a:cs typeface="Arial" panose="020B0604020202020204" pitchFamily="34" charset="0"/>
                        </a:rPr>
                        <a:t>The Quick Start</a:t>
                      </a:r>
                      <a:r>
                        <a:rPr lang="en-US" sz="2400" baseline="0" noProof="0">
                          <a:solidFill>
                            <a:srgbClr val="D9D9D9"/>
                          </a:solidFill>
                          <a:latin typeface="Arial" panose="020B0604020202020204" pitchFamily="34" charset="0"/>
                          <a:cs typeface="Arial" panose="020B0604020202020204" pitchFamily="34" charset="0"/>
                        </a:rPr>
                        <a:t> Guides</a:t>
                      </a:r>
                      <a:r>
                        <a:rPr lang="en-US" sz="2400" noProof="0">
                          <a:solidFill>
                            <a:srgbClr val="D9D9D9"/>
                          </a:solidFill>
                          <a:latin typeface="Arial" panose="020B0604020202020204" pitchFamily="34" charset="0"/>
                          <a:cs typeface="Arial" panose="020B0604020202020204" pitchFamily="34" charset="0"/>
                        </a:rPr>
                        <a:t> </a:t>
                      </a:r>
                      <a:r>
                        <a:rPr lang="en-US" sz="2400" u="sng" noProof="0">
                          <a:solidFill>
                            <a:srgbClr val="D9D9D9"/>
                          </a:solidFill>
                          <a:latin typeface="Arial" panose="020B0604020202020204" pitchFamily="34" charset="0"/>
                          <a:cs typeface="Arial" panose="020B0604020202020204" pitchFamily="34" charset="0"/>
                        </a:rPr>
                        <a:t>are outside the template’s printable area</a:t>
                      </a:r>
                      <a:r>
                        <a:rPr lang="en-US" sz="2400" noProof="0">
                          <a:solidFill>
                            <a:srgbClr val="D9D9D9"/>
                          </a:solidFill>
                          <a:latin typeface="Arial" panose="020B0604020202020204" pitchFamily="34" charset="0"/>
                          <a:cs typeface="Arial" panose="020B0604020202020204" pitchFamily="34" charset="0"/>
                        </a:rPr>
                        <a:t> and they will not be on the printed poster</a:t>
                      </a:r>
                      <a:r>
                        <a:rPr lang="en-US" sz="2400" baseline="0" noProof="0">
                          <a:solidFill>
                            <a:srgbClr val="D9D9D9"/>
                          </a:solidFill>
                          <a:latin typeface="Arial" panose="020B0604020202020204" pitchFamily="34" charset="0"/>
                          <a:cs typeface="Arial" panose="020B0604020202020204" pitchFamily="34" charset="0"/>
                        </a:rPr>
                        <a:t>. </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baseline="0" noProof="0">
                        <a:solidFill>
                          <a:srgbClr val="D9D9D9"/>
                        </a:solidFill>
                        <a:latin typeface="Arial" panose="020B0604020202020204" pitchFamily="34" charset="0"/>
                        <a:cs typeface="Arial" panose="020B0604020202020204" pitchFamily="34" charset="0"/>
                      </a:endParaRP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baseline="0" noProof="0">
                          <a:solidFill>
                            <a:srgbClr val="D9D9D9"/>
                          </a:solidFill>
                          <a:latin typeface="Arial" panose="020B0604020202020204" pitchFamily="34" charset="0"/>
                          <a:cs typeface="Arial" panose="020B0604020202020204" pitchFamily="34" charset="0"/>
                        </a:rPr>
                        <a:t>If you create a PDF file from your template, the guides will not be included.</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baseline="0" noProof="0">
                        <a:solidFill>
                          <a:srgbClr val="D9D9D9"/>
                        </a:solidFill>
                        <a:latin typeface="Arial" panose="020B0604020202020204" pitchFamily="34" charset="0"/>
                        <a:cs typeface="Arial" panose="020B0604020202020204" pitchFamily="34" charset="0"/>
                      </a:endParaRP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baseline="0" noProof="0">
                          <a:solidFill>
                            <a:srgbClr val="D9D9D9"/>
                          </a:solidFill>
                          <a:latin typeface="Arial" panose="020B0604020202020204" pitchFamily="34" charset="0"/>
                          <a:cs typeface="Arial" panose="020B0604020202020204" pitchFamily="34" charset="0"/>
                        </a:rPr>
                        <a:t>To hide the guides click on the </a:t>
                      </a:r>
                      <a:r>
                        <a:rPr lang="en-US" sz="2400" b="1" baseline="0" noProof="0">
                          <a:solidFill>
                            <a:srgbClr val="D9D9D9"/>
                          </a:solidFill>
                          <a:latin typeface="Arial" panose="020B0604020202020204" pitchFamily="34" charset="0"/>
                          <a:cs typeface="Arial" panose="020B0604020202020204" pitchFamily="34" charset="0"/>
                        </a:rPr>
                        <a:t>Home</a:t>
                      </a:r>
                      <a:r>
                        <a:rPr lang="en-US" sz="2400" baseline="0" noProof="0">
                          <a:solidFill>
                            <a:srgbClr val="D9D9D9"/>
                          </a:solidFill>
                          <a:latin typeface="Arial" panose="020B0604020202020204" pitchFamily="34" charset="0"/>
                          <a:cs typeface="Arial" panose="020B0604020202020204" pitchFamily="34" charset="0"/>
                        </a:rPr>
                        <a:t> tab (top of the screen) and then click on the </a:t>
                      </a:r>
                      <a:r>
                        <a:rPr lang="en-US" sz="2400" b="1" baseline="0" noProof="0">
                          <a:solidFill>
                            <a:srgbClr val="D9D9D9"/>
                          </a:solidFill>
                          <a:latin typeface="Arial" panose="020B0604020202020204" pitchFamily="34" charset="0"/>
                          <a:cs typeface="Arial" panose="020B0604020202020204" pitchFamily="34" charset="0"/>
                        </a:rPr>
                        <a:t>Layout</a:t>
                      </a:r>
                      <a:r>
                        <a:rPr lang="en-US" sz="2400" baseline="0" noProof="0">
                          <a:solidFill>
                            <a:srgbClr val="D9D9D9"/>
                          </a:solidFill>
                          <a:latin typeface="Arial" panose="020B0604020202020204" pitchFamily="34" charset="0"/>
                          <a:cs typeface="Arial" panose="020B0604020202020204" pitchFamily="34" charset="0"/>
                        </a:rPr>
                        <a:t> button below to see the available layouts. Choose the </a:t>
                      </a:r>
                      <a:r>
                        <a:rPr lang="en-US" sz="2400" b="1" baseline="0" noProof="0">
                          <a:solidFill>
                            <a:srgbClr val="D9D9D9"/>
                          </a:solidFill>
                          <a:latin typeface="Arial" panose="020B0604020202020204" pitchFamily="34" charset="0"/>
                          <a:cs typeface="Arial" panose="020B0604020202020204" pitchFamily="34" charset="0"/>
                        </a:rPr>
                        <a:t>Without Guides </a:t>
                      </a:r>
                      <a:r>
                        <a:rPr lang="en-US" sz="2400" b="0" baseline="0" noProof="0">
                          <a:solidFill>
                            <a:srgbClr val="D9D9D9"/>
                          </a:solidFill>
                          <a:latin typeface="Arial" panose="020B0604020202020204" pitchFamily="34" charset="0"/>
                          <a:cs typeface="Arial" panose="020B0604020202020204" pitchFamily="34" charset="0"/>
                        </a:rPr>
                        <a:t>layout</a:t>
                      </a:r>
                      <a:r>
                        <a:rPr lang="en-US" sz="2400" baseline="0" noProof="0">
                          <a:solidFill>
                            <a:srgbClr val="D9D9D9"/>
                          </a:solidFill>
                          <a:latin typeface="Arial" panose="020B0604020202020204" pitchFamily="34" charset="0"/>
                          <a:cs typeface="Arial" panose="020B0604020202020204" pitchFamily="34" charset="0"/>
                        </a:rPr>
                        <a:t>.</a:t>
                      </a:r>
                      <a:endParaRPr lang="en-US" sz="2400" noProof="0">
                        <a:solidFill>
                          <a:srgbClr val="D9D9D9"/>
                        </a:solidFill>
                        <a:latin typeface="Arial" panose="020B0604020202020204" pitchFamily="34" charset="0"/>
                        <a:cs typeface="Arial" panose="020B0604020202020204" pitchFamily="34" charset="0"/>
                      </a:endParaRP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noProof="0">
                        <a:solidFill>
                          <a:srgbClr val="D9D9D9"/>
                        </a:solidFill>
                        <a:latin typeface="Arial" panose="020B0604020202020204" pitchFamily="34" charset="0"/>
                        <a:cs typeface="Arial" panose="020B0604020202020204" pitchFamily="34" charset="0"/>
                      </a:endParaRPr>
                    </a:p>
                  </a:txBody>
                  <a:tcPr marL="182880" marT="137160">
                    <a:solidFill>
                      <a:srgbClr val="010101"/>
                    </a:solidFill>
                  </a:tcPr>
                </a:tc>
                <a:extLst>
                  <a:ext uri="{0D108BD9-81ED-4DB2-BD59-A6C34878D82A}">
                    <a16:rowId xmlns:a16="http://schemas.microsoft.com/office/drawing/2014/main" val="10005"/>
                  </a:ext>
                </a:extLst>
              </a:tr>
              <a:tr h="2888327">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400" noProof="0">
                        <a:solidFill>
                          <a:srgbClr val="D9D9D9"/>
                        </a:solidFill>
                        <a:latin typeface="Arial" panose="020B0604020202020204" pitchFamily="34" charset="0"/>
                        <a:cs typeface="Arial" panose="020B0604020202020204" pitchFamily="34" charset="0"/>
                      </a:endParaRPr>
                    </a:p>
                  </a:txBody>
                  <a:tcPr marL="182880" marT="137160">
                    <a:solidFill>
                      <a:srgbClr val="010101"/>
                    </a:solidFill>
                  </a:tcPr>
                </a:tc>
                <a:tc hMerge="1">
                  <a:txBody>
                    <a:bodyPr/>
                    <a:lstStyle/>
                    <a:p>
                      <a:endParaRPr lang="en-US"/>
                    </a:p>
                  </a:txBody>
                  <a:tcPr/>
                </a:tc>
                <a:tc vMerge="1">
                  <a:txBody>
                    <a:bodyPr/>
                    <a:lstStyle/>
                    <a:p>
                      <a:endParaRPr lang="en-US"/>
                    </a:p>
                  </a:txBody>
                  <a:tcPr/>
                </a:tc>
                <a:extLst>
                  <a:ext uri="{0D108BD9-81ED-4DB2-BD59-A6C34878D82A}">
                    <a16:rowId xmlns:a16="http://schemas.microsoft.com/office/drawing/2014/main" val="1766341567"/>
                  </a:ext>
                </a:extLst>
              </a:tr>
              <a:tr h="3781426">
                <a:tc gridSpan="2">
                  <a:txBody>
                    <a:bodyPr/>
                    <a:lstStyle/>
                    <a:p>
                      <a:r>
                        <a:rPr lang="en-US" sz="2800" b="1">
                          <a:solidFill>
                            <a:srgbClr val="FFC000"/>
                          </a:solidFill>
                          <a:latin typeface="Arial" panose="020B0604020202020204" pitchFamily="34" charset="0"/>
                          <a:cs typeface="Arial" panose="020B0604020202020204" pitchFamily="34" charset="0"/>
                        </a:rPr>
                        <a:t>How to</a:t>
                      </a:r>
                      <a:r>
                        <a:rPr lang="en-US" sz="2800" b="1" baseline="0">
                          <a:solidFill>
                            <a:srgbClr val="FFC000"/>
                          </a:solidFill>
                          <a:latin typeface="Arial" panose="020B0604020202020204" pitchFamily="34" charset="0"/>
                          <a:cs typeface="Arial" panose="020B0604020202020204" pitchFamily="34" charset="0"/>
                        </a:rPr>
                        <a:t> preview your poster prior to printing</a:t>
                      </a:r>
                      <a:endParaRPr lang="en-US" sz="2800" b="1">
                        <a:solidFill>
                          <a:srgbClr val="FFC000"/>
                        </a:solidFill>
                        <a:latin typeface="Arial" panose="020B0604020202020204" pitchFamily="34" charset="0"/>
                        <a:cs typeface="Arial" panose="020B0604020202020204" pitchFamily="34" charset="0"/>
                      </a:endParaRPr>
                    </a:p>
                    <a:p>
                      <a:r>
                        <a:rPr lang="en-US" sz="2400">
                          <a:solidFill>
                            <a:srgbClr val="D9D9D9"/>
                          </a:solidFill>
                          <a:latin typeface="Arial" panose="020B0604020202020204" pitchFamily="34" charset="0"/>
                          <a:cs typeface="Arial" panose="020B0604020202020204" pitchFamily="34" charset="0"/>
                        </a:rPr>
                        <a:t>You can preview your poster at any time by pressing the </a:t>
                      </a:r>
                      <a:r>
                        <a:rPr lang="en-US" sz="2400">
                          <a:solidFill>
                            <a:srgbClr val="FFC000"/>
                          </a:solidFill>
                          <a:latin typeface="Arial" panose="020B0604020202020204" pitchFamily="34" charset="0"/>
                          <a:cs typeface="Arial" panose="020B0604020202020204" pitchFamily="34" charset="0"/>
                        </a:rPr>
                        <a:t>F5 key</a:t>
                      </a:r>
                      <a:r>
                        <a:rPr lang="en-US" sz="2400">
                          <a:solidFill>
                            <a:srgbClr val="D9D9D9"/>
                          </a:solidFill>
                          <a:latin typeface="Arial" panose="020B0604020202020204" pitchFamily="34" charset="0"/>
                          <a:cs typeface="Arial" panose="020B0604020202020204" pitchFamily="34" charset="0"/>
                        </a:rPr>
                        <a:t> on your keyboard. You will see on the screen what's on your poster and how it should look when printed. Press the </a:t>
                      </a:r>
                      <a:r>
                        <a:rPr lang="en-US" sz="2400">
                          <a:solidFill>
                            <a:srgbClr val="FFC000"/>
                          </a:solidFill>
                          <a:latin typeface="Arial" panose="020B0604020202020204" pitchFamily="34" charset="0"/>
                          <a:cs typeface="Arial" panose="020B0604020202020204" pitchFamily="34" charset="0"/>
                        </a:rPr>
                        <a:t>ESC key </a:t>
                      </a:r>
                      <a:r>
                        <a:rPr lang="en-US" sz="2400">
                          <a:solidFill>
                            <a:srgbClr val="D9D9D9"/>
                          </a:solidFill>
                          <a:latin typeface="Arial" panose="020B0604020202020204" pitchFamily="34" charset="0"/>
                          <a:cs typeface="Arial" panose="020B0604020202020204" pitchFamily="34" charset="0"/>
                        </a:rPr>
                        <a:t>to exit Preview.</a:t>
                      </a:r>
                    </a:p>
                  </a:txBody>
                  <a:tcPr marL="182880" marT="137160">
                    <a:solidFill>
                      <a:srgbClr val="010101"/>
                    </a:solidFill>
                  </a:tcPr>
                </a:tc>
                <a:tc hMerge="1">
                  <a:txBody>
                    <a:bodyPr/>
                    <a:lstStyle/>
                    <a:p>
                      <a:endParaRPr lang="en-US"/>
                    </a:p>
                  </a:txBody>
                  <a:tcPr/>
                </a:tc>
                <a:tc>
                  <a:txBody>
                    <a:bodyPr/>
                    <a:lstStyle/>
                    <a:p>
                      <a:pPr algn="ctr"/>
                      <a:r>
                        <a:rPr lang="en-US" sz="11500" b="1">
                          <a:solidFill>
                            <a:srgbClr val="D9D9D9"/>
                          </a:solidFill>
                          <a:latin typeface="Arial" panose="020B0604020202020204" pitchFamily="34" charset="0"/>
                          <a:cs typeface="Arial" panose="020B0604020202020204" pitchFamily="34" charset="0"/>
                        </a:rPr>
                        <a:t>F5</a:t>
                      </a:r>
                      <a:r>
                        <a:rPr lang="en-US" sz="2400" baseline="0">
                          <a:solidFill>
                            <a:srgbClr val="D9D9D9"/>
                          </a:solidFill>
                          <a:latin typeface="Arial" panose="020B0604020202020204" pitchFamily="34" charset="0"/>
                          <a:cs typeface="Arial" panose="020B0604020202020204" pitchFamily="34" charset="0"/>
                        </a:rPr>
                        <a:t> </a:t>
                      </a:r>
                      <a:endParaRPr lang="en-US"/>
                    </a:p>
                  </a:txBody>
                  <a:tcPr marL="182880" marT="137160" anchor="ctr">
                    <a:solidFill>
                      <a:schemeClr val="tx1">
                        <a:lumMod val="95000"/>
                        <a:lumOff val="5000"/>
                      </a:schemeClr>
                    </a:solidFill>
                  </a:tcPr>
                </a:tc>
                <a:extLst>
                  <a:ext uri="{0D108BD9-81ED-4DB2-BD59-A6C34878D82A}">
                    <a16:rowId xmlns:a16="http://schemas.microsoft.com/office/drawing/2014/main" val="10006"/>
                  </a:ext>
                </a:extLst>
              </a:tr>
              <a:tr h="5674009">
                <a:tc gridSpan="3">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800" b="1" noProof="0">
                          <a:solidFill>
                            <a:srgbClr val="FFC000"/>
                          </a:solidFill>
                          <a:latin typeface="Arial"/>
                          <a:cs typeface="Arial"/>
                        </a:rPr>
                        <a:t>How to print your poster</a:t>
                      </a: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noProof="0">
                          <a:solidFill>
                            <a:srgbClr val="D9D9D9"/>
                          </a:solidFill>
                          <a:latin typeface="Arial"/>
                          <a:cs typeface="Arial"/>
                        </a:rPr>
                        <a:t>When you are ready to have your poster printed go online to </a:t>
                      </a:r>
                      <a:r>
                        <a:rPr lang="en-US" sz="2400" noProof="0" err="1">
                          <a:solidFill>
                            <a:srgbClr val="FFC000"/>
                          </a:solidFill>
                          <a:latin typeface="Arial"/>
                          <a:cs typeface="Arial"/>
                        </a:rPr>
                        <a:t>PosterPresentations.com</a:t>
                      </a:r>
                      <a:r>
                        <a:rPr lang="en-US" sz="2400" noProof="0">
                          <a:solidFill>
                            <a:srgbClr val="D9D9D9"/>
                          </a:solidFill>
                          <a:latin typeface="Arial"/>
                          <a:cs typeface="Arial"/>
                        </a:rPr>
                        <a:t> and click on the "</a:t>
                      </a:r>
                      <a:r>
                        <a:rPr lang="en-US" sz="2400" noProof="0">
                          <a:solidFill>
                            <a:srgbClr val="FFC000"/>
                          </a:solidFill>
                          <a:latin typeface="Arial"/>
                          <a:cs typeface="Arial"/>
                        </a:rPr>
                        <a:t>Order Your Poster</a:t>
                      </a:r>
                      <a:r>
                        <a:rPr lang="en-US" sz="2400" noProof="0">
                          <a:solidFill>
                            <a:srgbClr val="D9D9D9"/>
                          </a:solidFill>
                          <a:latin typeface="Arial"/>
                          <a:cs typeface="Arial"/>
                        </a:rPr>
                        <a:t>" button. You can have your poster printed on professional papers, fabric for easy traveling and a variety of other materials. </a:t>
                      </a: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noProof="0">
                          <a:solidFill>
                            <a:srgbClr val="D9D9D9"/>
                          </a:solidFill>
                          <a:latin typeface="Arial"/>
                          <a:cs typeface="Arial"/>
                        </a:rPr>
                        <a:t>If you submit a PowerPoint document, you will be receiving a PDF proof for your approval prior to printing. If your order is placed and paid for before noon (Pacific time) Monday-Friday, your order will ship out that same day. FedEx Next day, Second day, Third day, and Free Ground services are offered. </a:t>
                      </a:r>
                    </a:p>
                    <a:p>
                      <a:pPr marL="0" marR="0" lvl="0" indent="0" algn="l" defTabSz="114300" rtl="0" eaLnBrk="1" fontAlgn="auto" latinLnBrk="0" hangingPunct="1">
                        <a:lnSpc>
                          <a:spcPct val="100000"/>
                        </a:lnSpc>
                        <a:spcBef>
                          <a:spcPts val="0"/>
                        </a:spcBef>
                        <a:spcAft>
                          <a:spcPts val="0"/>
                        </a:spcAft>
                        <a:buClrTx/>
                        <a:buSzTx/>
                        <a:buFontTx/>
                        <a:buNone/>
                        <a:tabLst/>
                        <a:defRPr/>
                      </a:pPr>
                      <a:br>
                        <a:rPr lang="en-US" sz="2400" noProof="0">
                          <a:solidFill>
                            <a:srgbClr val="D9D9D9"/>
                          </a:solidFill>
                          <a:latin typeface="Arial"/>
                          <a:cs typeface="Arial"/>
                        </a:rPr>
                      </a:br>
                      <a:r>
                        <a:rPr lang="en-US" sz="2400" noProof="0">
                          <a:solidFill>
                            <a:srgbClr val="D9D9D9"/>
                          </a:solidFill>
                          <a:latin typeface="Arial"/>
                          <a:cs typeface="Arial"/>
                        </a:rPr>
                        <a:t>Go to </a:t>
                      </a:r>
                      <a:r>
                        <a:rPr lang="en-US" sz="2400" noProof="0" err="1">
                          <a:solidFill>
                            <a:srgbClr val="FFC000"/>
                          </a:solidFill>
                          <a:latin typeface="Arial"/>
                          <a:cs typeface="Arial"/>
                        </a:rPr>
                        <a:t>PosterPresentations.com</a:t>
                      </a:r>
                      <a:r>
                        <a:rPr lang="en-US" sz="2400" noProof="0">
                          <a:solidFill>
                            <a:srgbClr val="D9D9D9"/>
                          </a:solidFill>
                          <a:latin typeface="Arial"/>
                          <a:cs typeface="Arial"/>
                        </a:rPr>
                        <a:t> for more information.</a:t>
                      </a:r>
                    </a:p>
                  </a:txBody>
                  <a:tcPr marL="182880" marT="137160">
                    <a:solidFill>
                      <a:srgbClr val="01010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354778">
                <a:tc gridSpan="3">
                  <a:txBody>
                    <a:bodyPr/>
                    <a:lstStyle/>
                    <a:p>
                      <a:endParaRPr lang="en-US" sz="2400">
                        <a:solidFill>
                          <a:srgbClr val="1F3A4E"/>
                        </a:solidFill>
                      </a:endParaRPr>
                    </a:p>
                  </a:txBody>
                  <a:tcPr marL="182880" marT="137160">
                    <a:blipFill dpi="0" rotWithShape="1">
                      <a:blip r:embed="rId11">
                        <a:extLst>
                          <a:ext uri="{28A0092B-C50C-407E-A947-70E740481C1C}">
                            <a14:useLocalDpi xmlns:a14="http://schemas.microsoft.com/office/drawing/2010/main" val="0"/>
                          </a:ext>
                        </a:extLst>
                      </a:blip>
                      <a:srcRect/>
                      <a:stretch>
                        <a:fillRect/>
                      </a:stretch>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3212204">
                <a:tc>
                  <a:txBody>
                    <a:bodyPr/>
                    <a:lstStyle/>
                    <a:p>
                      <a:pPr>
                        <a:lnSpc>
                          <a:spcPts val="2600"/>
                        </a:lnSpc>
                      </a:pPr>
                      <a:r>
                        <a:rPr lang="en-US" sz="2000">
                          <a:solidFill>
                            <a:schemeClr val="bg1">
                              <a:lumMod val="85000"/>
                            </a:schemeClr>
                          </a:solidFill>
                          <a:latin typeface="Arial"/>
                          <a:cs typeface="Arial"/>
                        </a:rPr>
                        <a:t>© 2019</a:t>
                      </a:r>
                      <a:r>
                        <a:rPr lang="en-US" sz="2000" baseline="0">
                          <a:solidFill>
                            <a:schemeClr val="bg1">
                              <a:lumMod val="85000"/>
                            </a:schemeClr>
                          </a:solidFill>
                          <a:latin typeface="Arial"/>
                          <a:cs typeface="Arial"/>
                        </a:rPr>
                        <a:t> </a:t>
                      </a:r>
                      <a:r>
                        <a:rPr lang="en-US" sz="2000" err="1">
                          <a:solidFill>
                            <a:schemeClr val="bg1">
                              <a:lumMod val="85000"/>
                            </a:schemeClr>
                          </a:solidFill>
                          <a:latin typeface="Arial"/>
                          <a:cs typeface="Arial"/>
                        </a:rPr>
                        <a:t>PosterPresentations.com</a:t>
                      </a:r>
                      <a:br>
                        <a:rPr lang="en-US" sz="2000">
                          <a:solidFill>
                            <a:schemeClr val="bg1">
                              <a:lumMod val="85000"/>
                            </a:schemeClr>
                          </a:solidFill>
                          <a:latin typeface="Arial"/>
                          <a:cs typeface="Arial"/>
                        </a:rPr>
                      </a:br>
                      <a:r>
                        <a:rPr lang="en-US" sz="2000">
                          <a:solidFill>
                            <a:schemeClr val="bg1">
                              <a:lumMod val="85000"/>
                            </a:schemeClr>
                          </a:solidFill>
                          <a:latin typeface="Arial"/>
                          <a:cs typeface="Arial"/>
                        </a:rPr>
                        <a:t>2117 Fourth Street ,</a:t>
                      </a:r>
                      <a:r>
                        <a:rPr lang="en-US" sz="2000" baseline="0">
                          <a:solidFill>
                            <a:schemeClr val="bg1">
                              <a:lumMod val="85000"/>
                            </a:schemeClr>
                          </a:solidFill>
                          <a:latin typeface="Arial"/>
                          <a:cs typeface="Arial"/>
                        </a:rPr>
                        <a:t> STE C        </a:t>
                      </a:r>
                    </a:p>
                    <a:p>
                      <a:pPr>
                        <a:lnSpc>
                          <a:spcPts val="2600"/>
                        </a:lnSpc>
                      </a:pPr>
                      <a:r>
                        <a:rPr lang="en-US" sz="2000" baseline="0">
                          <a:solidFill>
                            <a:schemeClr val="bg1">
                              <a:lumMod val="85000"/>
                            </a:schemeClr>
                          </a:solidFill>
                          <a:latin typeface="Arial"/>
                          <a:cs typeface="Arial"/>
                        </a:rPr>
                        <a:t>Berkeley CA 94710 USA</a:t>
                      </a:r>
                      <a:endParaRPr lang="en-US" sz="2000">
                        <a:solidFill>
                          <a:schemeClr val="bg1">
                            <a:lumMod val="85000"/>
                          </a:schemeClr>
                        </a:solidFill>
                        <a:latin typeface="Arial"/>
                        <a:cs typeface="Arial"/>
                      </a:endParaRPr>
                    </a:p>
                  </a:txBody>
                  <a:tcPr marL="182880" marT="137160">
                    <a:solidFill>
                      <a:srgbClr val="010101"/>
                    </a:solidFill>
                  </a:tcPr>
                </a:tc>
                <a:tc gridSpan="2">
                  <a:txBody>
                    <a:bodyPr/>
                    <a:lstStyle/>
                    <a:p>
                      <a:pPr marL="0" marR="0" indent="0" algn="l" defTabSz="4388900" rtl="0" eaLnBrk="1" fontAlgn="auto" latinLnBrk="0" hangingPunct="1">
                        <a:lnSpc>
                          <a:spcPct val="100000"/>
                        </a:lnSpc>
                        <a:spcBef>
                          <a:spcPts val="0"/>
                        </a:spcBef>
                        <a:spcAft>
                          <a:spcPts val="0"/>
                        </a:spcAft>
                        <a:buClrTx/>
                        <a:buSzTx/>
                        <a:buFontTx/>
                        <a:buNone/>
                        <a:tabLst/>
                        <a:defRPr/>
                      </a:pPr>
                      <a:r>
                        <a:rPr lang="en-US" sz="2400" b="1">
                          <a:solidFill>
                            <a:srgbClr val="D0D0D0"/>
                          </a:solidFill>
                          <a:latin typeface="Arial"/>
                          <a:cs typeface="Arial"/>
                        </a:rPr>
                        <a:t>For complete tutorials</a:t>
                      </a:r>
                      <a:r>
                        <a:rPr lang="en-US" sz="2400" b="1" baseline="0">
                          <a:solidFill>
                            <a:srgbClr val="D0D0D0"/>
                          </a:solidFill>
                          <a:latin typeface="Arial"/>
                          <a:cs typeface="Arial"/>
                        </a:rPr>
                        <a:t> visit:</a:t>
                      </a:r>
                    </a:p>
                    <a:p>
                      <a:pPr marL="0" marR="0" indent="0" algn="l" defTabSz="4388900" rtl="0" eaLnBrk="1" fontAlgn="auto" latinLnBrk="0" hangingPunct="1">
                        <a:lnSpc>
                          <a:spcPct val="100000"/>
                        </a:lnSpc>
                        <a:spcBef>
                          <a:spcPts val="0"/>
                        </a:spcBef>
                        <a:spcAft>
                          <a:spcPts val="0"/>
                        </a:spcAft>
                        <a:buClrTx/>
                        <a:buSzTx/>
                        <a:buFontTx/>
                        <a:buNone/>
                        <a:tabLst/>
                        <a:defRPr/>
                      </a:pPr>
                      <a:r>
                        <a:rPr lang="en-US" sz="1800" b="1">
                          <a:solidFill>
                            <a:srgbClr val="FFC000"/>
                          </a:solidFill>
                          <a:latin typeface="Arial"/>
                          <a:cs typeface="Arial"/>
                        </a:rPr>
                        <a:t>https://</a:t>
                      </a:r>
                      <a:r>
                        <a:rPr lang="en-US" sz="1800" b="1" err="1">
                          <a:solidFill>
                            <a:srgbClr val="FFC000"/>
                          </a:solidFill>
                          <a:latin typeface="Arial"/>
                          <a:cs typeface="Arial"/>
                        </a:rPr>
                        <a:t>www.posterpresentations.com</a:t>
                      </a:r>
                      <a:r>
                        <a:rPr lang="en-US" sz="1800" b="1">
                          <a:solidFill>
                            <a:srgbClr val="FFC000"/>
                          </a:solidFill>
                          <a:latin typeface="Arial"/>
                          <a:cs typeface="Arial"/>
                        </a:rPr>
                        <a:t>/</a:t>
                      </a:r>
                      <a:r>
                        <a:rPr lang="en-US" sz="1800" b="1" err="1">
                          <a:solidFill>
                            <a:srgbClr val="FFC000"/>
                          </a:solidFill>
                          <a:latin typeface="Arial"/>
                          <a:cs typeface="Arial"/>
                        </a:rPr>
                        <a:t>helpdesk.html</a:t>
                      </a:r>
                      <a:endParaRPr lang="en-US" sz="1800">
                        <a:solidFill>
                          <a:schemeClr val="bg1">
                            <a:lumMod val="85000"/>
                          </a:schemeClr>
                        </a:solidFill>
                        <a:latin typeface="Arial"/>
                        <a:cs typeface="Arial"/>
                      </a:endParaRPr>
                    </a:p>
                  </a:txBody>
                  <a:tcPr marL="182880" marT="137160">
                    <a:solidFill>
                      <a:srgbClr val="010101"/>
                    </a:solidFill>
                  </a:tcPr>
                </a:tc>
                <a:tc hMerge="1">
                  <a:txBody>
                    <a:bodyPr/>
                    <a:lstStyle/>
                    <a:p>
                      <a:endParaRPr lang="en-US"/>
                    </a:p>
                  </a:txBody>
                  <a:tcPr/>
                </a:tc>
                <a:extLst>
                  <a:ext uri="{0D108BD9-81ED-4DB2-BD59-A6C34878D82A}">
                    <a16:rowId xmlns:a16="http://schemas.microsoft.com/office/drawing/2014/main" val="10009"/>
                  </a:ext>
                </a:extLst>
              </a:tr>
            </a:tbl>
          </a:graphicData>
        </a:graphic>
      </p:graphicFrame>
      <p:cxnSp>
        <p:nvCxnSpPr>
          <p:cNvPr id="5" name="Straight Connector 4">
            <a:extLst>
              <a:ext uri="{FF2B5EF4-FFF2-40B4-BE49-F238E27FC236}">
                <a16:creationId xmlns:a16="http://schemas.microsoft.com/office/drawing/2014/main" id="{7265A67A-86AD-7F4D-AB2A-698A4ABBD26B}"/>
              </a:ext>
            </a:extLst>
          </p:cNvPr>
          <p:cNvCxnSpPr/>
          <p:nvPr userDrawn="1"/>
        </p:nvCxnSpPr>
        <p:spPr>
          <a:xfrm>
            <a:off x="0" y="32040576"/>
            <a:ext cx="43891200"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7" name="Straight Connector 6">
            <a:extLst>
              <a:ext uri="{FF2B5EF4-FFF2-40B4-BE49-F238E27FC236}">
                <a16:creationId xmlns:a16="http://schemas.microsoft.com/office/drawing/2014/main" id="{7714C197-D66B-5E40-AF9A-88117E9A99A1}"/>
              </a:ext>
            </a:extLst>
          </p:cNvPr>
          <p:cNvCxnSpPr/>
          <p:nvPr userDrawn="1"/>
        </p:nvCxnSpPr>
        <p:spPr>
          <a:xfrm>
            <a:off x="10972800" y="5617998"/>
            <a:ext cx="0" cy="25640935"/>
          </a:xfrm>
          <a:prstGeom prst="line">
            <a:avLst/>
          </a:prstGeom>
          <a:ln w="50800" cap="rnd">
            <a:prstDash val="sysDot"/>
          </a:ln>
        </p:spPr>
        <p:style>
          <a:lnRef idx="1">
            <a:schemeClr val="accent3"/>
          </a:lnRef>
          <a:fillRef idx="0">
            <a:schemeClr val="accent3"/>
          </a:fillRef>
          <a:effectRef idx="0">
            <a:schemeClr val="accent3"/>
          </a:effectRef>
          <a:fontRef idx="minor">
            <a:schemeClr val="tx1"/>
          </a:fontRef>
        </p:style>
      </p:cxnSp>
      <p:cxnSp>
        <p:nvCxnSpPr>
          <p:cNvPr id="8" name="Straight Connector 7">
            <a:extLst>
              <a:ext uri="{FF2B5EF4-FFF2-40B4-BE49-F238E27FC236}">
                <a16:creationId xmlns:a16="http://schemas.microsoft.com/office/drawing/2014/main" id="{E941D545-D1FC-374C-B415-4B6DCB11DA9B}"/>
              </a:ext>
            </a:extLst>
          </p:cNvPr>
          <p:cNvCxnSpPr/>
          <p:nvPr userDrawn="1"/>
        </p:nvCxnSpPr>
        <p:spPr>
          <a:xfrm>
            <a:off x="21928667" y="5617998"/>
            <a:ext cx="0" cy="25640935"/>
          </a:xfrm>
          <a:prstGeom prst="line">
            <a:avLst/>
          </a:prstGeom>
          <a:ln w="50800" cap="rnd">
            <a:prstDash val="sysDot"/>
          </a:ln>
        </p:spPr>
        <p:style>
          <a:lnRef idx="1">
            <a:schemeClr val="accent3"/>
          </a:lnRef>
          <a:fillRef idx="0">
            <a:schemeClr val="accent3"/>
          </a:fillRef>
          <a:effectRef idx="0">
            <a:schemeClr val="accent3"/>
          </a:effectRef>
          <a:fontRef idx="minor">
            <a:schemeClr val="tx1"/>
          </a:fontRef>
        </p:style>
      </p:cxnSp>
      <p:cxnSp>
        <p:nvCxnSpPr>
          <p:cNvPr id="9" name="Straight Connector 8">
            <a:extLst>
              <a:ext uri="{FF2B5EF4-FFF2-40B4-BE49-F238E27FC236}">
                <a16:creationId xmlns:a16="http://schemas.microsoft.com/office/drawing/2014/main" id="{BC288997-2C95-2848-A8E6-ECC70ABE57B5}"/>
              </a:ext>
            </a:extLst>
          </p:cNvPr>
          <p:cNvCxnSpPr/>
          <p:nvPr userDrawn="1"/>
        </p:nvCxnSpPr>
        <p:spPr>
          <a:xfrm>
            <a:off x="32867600" y="5617998"/>
            <a:ext cx="0" cy="25640935"/>
          </a:xfrm>
          <a:prstGeom prst="line">
            <a:avLst/>
          </a:prstGeom>
          <a:ln w="50800" cap="rnd">
            <a:prstDash val="sysDot"/>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505492462"/>
      </p:ext>
    </p:extLst>
  </p:cSld>
  <p:clrMap bg1="lt1" tx1="dk1" bg2="lt2" tx2="dk2" accent1="accent1" accent2="accent2" accent3="accent3" accent4="accent4" accent5="accent5" accent6="accent6" hlink="hlink" folHlink="folHlink"/>
  <p:sldLayoutIdLst>
    <p:sldLayoutId id="2147483711" r:id="rId1"/>
  </p:sldLayoutIdLst>
  <p:txStyles>
    <p:titleStyle>
      <a:lvl1pPr algn="ctr" defTabSz="4388900" rtl="0" eaLnBrk="1" latinLnBrk="0" hangingPunct="1">
        <a:spcBef>
          <a:spcPct val="0"/>
        </a:spcBef>
        <a:buNone/>
        <a:defRPr sz="8800" kern="1200">
          <a:solidFill>
            <a:schemeClr val="bg1"/>
          </a:solidFill>
          <a:latin typeface="Trebuchet MS" pitchFamily="34" charset="0"/>
          <a:ea typeface="+mj-ea"/>
          <a:cs typeface="+mj-cs"/>
        </a:defRPr>
      </a:lvl1pPr>
    </p:titleStyle>
    <p:bodyStyle>
      <a:lvl1pPr marL="1645838" indent="-1645838" algn="l" defTabSz="4388900" rtl="0" eaLnBrk="1" latinLnBrk="0" hangingPunct="1">
        <a:spcBef>
          <a:spcPct val="20000"/>
        </a:spcBef>
        <a:buFont typeface="Arial" pitchFamily="34" charset="0"/>
        <a:buChar char="•"/>
        <a:defRPr sz="15400" kern="1200">
          <a:solidFill>
            <a:schemeClr val="tx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4703D5-BF2F-DF41-7EEE-50B26CAB4433}"/>
              </a:ext>
            </a:extLst>
          </p:cNvPr>
          <p:cNvSpPr/>
          <p:nvPr userDrawn="1"/>
        </p:nvSpPr>
        <p:spPr>
          <a:xfrm>
            <a:off x="0" y="32077025"/>
            <a:ext cx="43891200" cy="913296"/>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Box 14"/>
          <p:cNvSpPr txBox="1">
            <a:spLocks noChangeArrowheads="1"/>
          </p:cNvSpPr>
          <p:nvPr/>
        </p:nvSpPr>
        <p:spPr bwMode="auto">
          <a:xfrm>
            <a:off x="652905" y="32351882"/>
            <a:ext cx="2514600" cy="341436"/>
          </a:xfrm>
          <a:prstGeom prst="rect">
            <a:avLst/>
          </a:prstGeom>
          <a:noFill/>
          <a:ln w="9525">
            <a:noFill/>
            <a:miter lim="800000"/>
            <a:headEnd/>
            <a:tailEnd/>
          </a:ln>
          <a:effectLst/>
        </p:spPr>
        <p:txBody>
          <a:bodyPr lIns="91263" tIns="45623" rIns="91263" bIns="45623">
            <a:spAutoFit/>
          </a:bodyPr>
          <a:lstStyle/>
          <a:p>
            <a:pPr eaLnBrk="0" hangingPunct="0">
              <a:lnSpc>
                <a:spcPct val="65000"/>
              </a:lnSpc>
              <a:spcBef>
                <a:spcPct val="50000"/>
              </a:spcBef>
              <a:defRPr/>
            </a:pPr>
            <a:r>
              <a:rPr lang="en-US" sz="500" b="1" dirty="0">
                <a:solidFill>
                  <a:schemeClr val="bg1">
                    <a:lumMod val="75000"/>
                  </a:schemeClr>
                </a:solidFill>
                <a:latin typeface="Arial" charset="0"/>
              </a:rPr>
              <a:t>RESEARCH POSTER PRESENTATION DESIGN © 2022</a:t>
            </a:r>
          </a:p>
          <a:p>
            <a:pPr eaLnBrk="0" hangingPunct="0">
              <a:lnSpc>
                <a:spcPct val="65000"/>
              </a:lnSpc>
              <a:spcBef>
                <a:spcPct val="50000"/>
              </a:spcBef>
              <a:defRPr/>
            </a:pPr>
            <a:r>
              <a:rPr lang="en-US" sz="1100" b="1" dirty="0">
                <a:solidFill>
                  <a:schemeClr val="bg1">
                    <a:lumMod val="75000"/>
                  </a:schemeClr>
                </a:solidFill>
                <a:latin typeface="Arial" charset="0"/>
              </a:rPr>
              <a:t>www.PosterPresentations.com</a:t>
            </a:r>
          </a:p>
        </p:txBody>
      </p:sp>
      <p:grpSp>
        <p:nvGrpSpPr>
          <p:cNvPr id="6" name="Group 5">
            <a:extLst>
              <a:ext uri="{FF2B5EF4-FFF2-40B4-BE49-F238E27FC236}">
                <a16:creationId xmlns:a16="http://schemas.microsoft.com/office/drawing/2014/main" id="{E5ED0136-E6E9-E340-DCD6-5053BABFBFE4}"/>
              </a:ext>
            </a:extLst>
          </p:cNvPr>
          <p:cNvGrpSpPr/>
          <p:nvPr userDrawn="1"/>
        </p:nvGrpSpPr>
        <p:grpSpPr>
          <a:xfrm>
            <a:off x="0" y="14098"/>
            <a:ext cx="43891200" cy="4314166"/>
            <a:chOff x="0" y="-1"/>
            <a:chExt cx="12192000" cy="1219223"/>
          </a:xfrm>
        </p:grpSpPr>
        <p:sp>
          <p:nvSpPr>
            <p:cNvPr id="7" name="Document 6">
              <a:extLst>
                <a:ext uri="{FF2B5EF4-FFF2-40B4-BE49-F238E27FC236}">
                  <a16:creationId xmlns:a16="http://schemas.microsoft.com/office/drawing/2014/main" id="{F27200FE-D213-3004-DA26-3B8202A2AB23}"/>
                </a:ext>
              </a:extLst>
            </p:cNvPr>
            <p:cNvSpPr/>
            <p:nvPr/>
          </p:nvSpPr>
          <p:spPr>
            <a:xfrm>
              <a:off x="0" y="89065"/>
              <a:ext cx="12192000" cy="1130157"/>
            </a:xfrm>
            <a:prstGeom prst="flowChartDocument">
              <a:avLst/>
            </a:prstGeom>
            <a:gradFill>
              <a:gsLst>
                <a:gs pos="0">
                  <a:srgbClr val="C00000"/>
                </a:gs>
                <a:gs pos="100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cument 7">
              <a:extLst>
                <a:ext uri="{FF2B5EF4-FFF2-40B4-BE49-F238E27FC236}">
                  <a16:creationId xmlns:a16="http://schemas.microsoft.com/office/drawing/2014/main" id="{BB4B2C32-5D48-98BC-A030-3CCE7D871E0A}"/>
                </a:ext>
              </a:extLst>
            </p:cNvPr>
            <p:cNvSpPr/>
            <p:nvPr/>
          </p:nvSpPr>
          <p:spPr>
            <a:xfrm>
              <a:off x="0" y="-1"/>
              <a:ext cx="12192000" cy="1130157"/>
            </a:xfrm>
            <a:prstGeom prst="flowChartDocumen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aphicFrame>
        <p:nvGraphicFramePr>
          <p:cNvPr id="12" name="Table 11">
            <a:extLst>
              <a:ext uri="{FF2B5EF4-FFF2-40B4-BE49-F238E27FC236}">
                <a16:creationId xmlns:a16="http://schemas.microsoft.com/office/drawing/2014/main" id="{9631A715-ABDD-C916-FF3F-590B3A828BD8}"/>
              </a:ext>
            </a:extLst>
          </p:cNvPr>
          <p:cNvGraphicFramePr>
            <a:graphicFrameLocks noGrp="1"/>
          </p:cNvGraphicFramePr>
          <p:nvPr userDrawn="1">
            <p:extLst>
              <p:ext uri="{D42A27DB-BD31-4B8C-83A1-F6EECF244321}">
                <p14:modId xmlns:p14="http://schemas.microsoft.com/office/powerpoint/2010/main" val="4281770255"/>
              </p:ext>
            </p:extLst>
          </p:nvPr>
        </p:nvGraphicFramePr>
        <p:xfrm>
          <a:off x="-10611120" y="14098"/>
          <a:ext cx="9776869" cy="32679220"/>
        </p:xfrm>
        <a:graphic>
          <a:graphicData uri="http://schemas.openxmlformats.org/drawingml/2006/table">
            <a:tbl>
              <a:tblPr firstRow="1" bandRow="1">
                <a:tableStyleId>{5C22544A-7EE6-4342-B048-85BDC9FD1C3A}</a:tableStyleId>
              </a:tblPr>
              <a:tblGrid>
                <a:gridCol w="4192245">
                  <a:extLst>
                    <a:ext uri="{9D8B030D-6E8A-4147-A177-3AD203B41FA5}">
                      <a16:colId xmlns:a16="http://schemas.microsoft.com/office/drawing/2014/main" val="20000"/>
                    </a:ext>
                  </a:extLst>
                </a:gridCol>
                <a:gridCol w="5584624">
                  <a:extLst>
                    <a:ext uri="{9D8B030D-6E8A-4147-A177-3AD203B41FA5}">
                      <a16:colId xmlns:a16="http://schemas.microsoft.com/office/drawing/2014/main" val="20001"/>
                    </a:ext>
                  </a:extLst>
                </a:gridCol>
              </a:tblGrid>
              <a:tr h="1329113">
                <a:tc gridSpan="2">
                  <a:txBody>
                    <a:bodyPr/>
                    <a:lstStyle/>
                    <a:p>
                      <a:pPr marL="0" marR="0" indent="0" algn="ctr" defTabSz="4388900" rtl="0" eaLnBrk="1" fontAlgn="auto" latinLnBrk="0" hangingPunct="1">
                        <a:lnSpc>
                          <a:spcPct val="100000"/>
                        </a:lnSpc>
                        <a:spcBef>
                          <a:spcPts val="0"/>
                        </a:spcBef>
                        <a:spcAft>
                          <a:spcPts val="0"/>
                        </a:spcAft>
                        <a:buClrTx/>
                        <a:buSzTx/>
                        <a:buFontTx/>
                        <a:buNone/>
                        <a:tabLst/>
                        <a:defRPr/>
                      </a:pPr>
                      <a:r>
                        <a:rPr lang="en-US" sz="3600" b="0" spc="600" dirty="0">
                          <a:solidFill>
                            <a:srgbClr val="1F3A4E"/>
                          </a:solidFill>
                          <a:latin typeface="Arial Black" panose="020B0A04020102020204" pitchFamily="34" charset="0"/>
                        </a:rPr>
                        <a:t>QUICK START GUIDE</a:t>
                      </a:r>
                      <a:br>
                        <a:rPr lang="en-US" sz="3600" b="0" spc="600" dirty="0">
                          <a:solidFill>
                            <a:srgbClr val="1F3A4E"/>
                          </a:solidFill>
                          <a:latin typeface="Arial Black" panose="020B0A04020102020204" pitchFamily="34" charset="0"/>
                        </a:rPr>
                      </a:br>
                      <a:r>
                        <a:rPr lang="en-US" sz="2800" b="1" spc="0" dirty="0">
                          <a:solidFill>
                            <a:srgbClr val="FF0000"/>
                          </a:solidFill>
                          <a:latin typeface="Trebuchet MS" pitchFamily="34" charset="0"/>
                        </a:rPr>
                        <a:t>(THIS SIDEBAR WILL NOT PRINT)</a:t>
                      </a:r>
                      <a:endParaRPr lang="en-US" sz="3600" b="1" spc="600" dirty="0">
                        <a:solidFill>
                          <a:schemeClr val="bg1"/>
                        </a:solidFill>
                        <a:latin typeface="Trebuchet MS" pitchFamily="34" charset="0"/>
                      </a:endParaRPr>
                    </a:p>
                  </a:txBody>
                  <a:tcPr marL="182880" marT="137160">
                    <a:solidFill>
                      <a:srgbClr val="FFC000"/>
                    </a:solidFill>
                  </a:tcPr>
                </a:tc>
                <a:tc hMerge="1">
                  <a:txBody>
                    <a:bodyPr/>
                    <a:lstStyle/>
                    <a:p>
                      <a:endParaRPr lang="en-US" dirty="0"/>
                    </a:p>
                  </a:txBody>
                  <a:tcPr/>
                </a:tc>
                <a:extLst>
                  <a:ext uri="{0D108BD9-81ED-4DB2-BD59-A6C34878D82A}">
                    <a16:rowId xmlns:a16="http://schemas.microsoft.com/office/drawing/2014/main" val="10000"/>
                  </a:ext>
                </a:extLst>
              </a:tr>
              <a:tr h="4206624">
                <a:tc gridSpan="2">
                  <a:txBody>
                    <a:bodyPr/>
                    <a:lstStyle/>
                    <a:p>
                      <a:pPr defTabSz="3765639"/>
                      <a:r>
                        <a:rPr lang="en-US" sz="2000" i="0" dirty="0">
                          <a:solidFill>
                            <a:srgbClr val="D9D9D9"/>
                          </a:solidFill>
                          <a:latin typeface="Arial"/>
                          <a:cs typeface="Arial"/>
                        </a:rPr>
                        <a:t>This PowerPoint template produces a </a:t>
                      </a:r>
                      <a:r>
                        <a:rPr lang="en-US" sz="2000" i="0" dirty="0">
                          <a:solidFill>
                            <a:srgbClr val="FFC000"/>
                          </a:solidFill>
                          <a:latin typeface="Arial"/>
                          <a:cs typeface="Arial"/>
                        </a:rPr>
                        <a:t>36"x48" </a:t>
                      </a:r>
                      <a:r>
                        <a:rPr lang="en-US" sz="2000" i="0" dirty="0">
                          <a:solidFill>
                            <a:srgbClr val="D9D9D9"/>
                          </a:solidFill>
                          <a:latin typeface="Arial"/>
                          <a:cs typeface="Arial"/>
                        </a:rPr>
                        <a:t>presentation poster. You can use it to create your research poster by placing your title, subtitle, text, tables, charts and photos. </a:t>
                      </a:r>
                    </a:p>
                    <a:p>
                      <a:pPr defTabSz="3765639"/>
                      <a:endParaRPr lang="en-US" sz="2000" i="0" dirty="0">
                        <a:solidFill>
                          <a:srgbClr val="D9D9D9"/>
                        </a:solidFill>
                        <a:latin typeface="Arial"/>
                        <a:cs typeface="Arial"/>
                      </a:endParaRPr>
                    </a:p>
                    <a:p>
                      <a:pPr defTabSz="3765639"/>
                      <a:r>
                        <a:rPr lang="en-US" sz="2000" i="0" dirty="0">
                          <a:solidFill>
                            <a:srgbClr val="D9D9D9"/>
                          </a:solidFill>
                          <a:latin typeface="Arial"/>
                          <a:cs typeface="Arial"/>
                        </a:rPr>
                        <a:t>We provide a series of online tutorials that will guide you through the poster design process and answer your poster production questions. For complete template tutorials, go online to </a:t>
                      </a:r>
                      <a:r>
                        <a:rPr lang="en-US" sz="2000" i="0" dirty="0" err="1">
                          <a:solidFill>
                            <a:srgbClr val="FFC000"/>
                          </a:solidFill>
                          <a:latin typeface="Arial"/>
                          <a:cs typeface="Arial"/>
                        </a:rPr>
                        <a:t>PosterPresentations.com</a:t>
                      </a:r>
                      <a:r>
                        <a:rPr lang="en-US" sz="2000" i="0" dirty="0">
                          <a:solidFill>
                            <a:srgbClr val="D9D9D9"/>
                          </a:solidFill>
                          <a:latin typeface="Arial"/>
                          <a:cs typeface="Arial"/>
                        </a:rPr>
                        <a:t> and click on the  </a:t>
                      </a:r>
                      <a:r>
                        <a:rPr lang="en-US" sz="2000" i="0" dirty="0">
                          <a:solidFill>
                            <a:srgbClr val="FFC000"/>
                          </a:solidFill>
                          <a:latin typeface="Arial"/>
                          <a:cs typeface="Arial"/>
                        </a:rPr>
                        <a:t>HELP DESK</a:t>
                      </a:r>
                      <a:r>
                        <a:rPr lang="en-US" sz="2000" i="0" baseline="0" dirty="0">
                          <a:solidFill>
                            <a:srgbClr val="D9D9D9"/>
                          </a:solidFill>
                          <a:latin typeface="Arial"/>
                          <a:cs typeface="Arial"/>
                        </a:rPr>
                        <a:t> </a:t>
                      </a:r>
                      <a:r>
                        <a:rPr lang="en-US" sz="2000" i="0" dirty="0">
                          <a:solidFill>
                            <a:srgbClr val="D9D9D9"/>
                          </a:solidFill>
                          <a:latin typeface="Arial"/>
                          <a:cs typeface="Arial"/>
                        </a:rPr>
                        <a:t>tab.</a:t>
                      </a:r>
                    </a:p>
                    <a:p>
                      <a:pPr defTabSz="3765639"/>
                      <a:endParaRPr lang="en-US" sz="2000" i="0" dirty="0">
                        <a:solidFill>
                          <a:srgbClr val="D9D9D9"/>
                        </a:solidFill>
                        <a:latin typeface="Arial"/>
                        <a:cs typeface="Arial"/>
                      </a:endParaRPr>
                    </a:p>
                    <a:p>
                      <a:pPr defTabSz="3765639"/>
                      <a:r>
                        <a:rPr lang="en-US" sz="2000" i="0" dirty="0">
                          <a:solidFill>
                            <a:srgbClr val="D9D9D9"/>
                          </a:solidFill>
                          <a:latin typeface="Arial"/>
                          <a:cs typeface="Arial"/>
                        </a:rPr>
                        <a:t>To print your poster using our same-day professional printing service, go online to </a:t>
                      </a:r>
                      <a:r>
                        <a:rPr lang="en-US" sz="2000" i="0" dirty="0" err="1">
                          <a:solidFill>
                            <a:srgbClr val="FFC000"/>
                          </a:solidFill>
                          <a:latin typeface="Arial"/>
                          <a:cs typeface="Arial"/>
                        </a:rPr>
                        <a:t>PosterPresentations.com</a:t>
                      </a:r>
                      <a:r>
                        <a:rPr lang="en-US" sz="2000" i="0" dirty="0">
                          <a:solidFill>
                            <a:srgbClr val="D9D9D9"/>
                          </a:solidFill>
                          <a:latin typeface="Arial"/>
                          <a:cs typeface="Arial"/>
                        </a:rPr>
                        <a:t> and click on "</a:t>
                      </a:r>
                      <a:r>
                        <a:rPr lang="en-US" sz="2000" i="0" dirty="0">
                          <a:solidFill>
                            <a:srgbClr val="FFC000"/>
                          </a:solidFill>
                          <a:latin typeface="Arial"/>
                          <a:cs typeface="Arial"/>
                        </a:rPr>
                        <a:t>Order your poster</a:t>
                      </a:r>
                      <a:r>
                        <a:rPr lang="en-US" sz="2000" i="0" dirty="0">
                          <a:solidFill>
                            <a:srgbClr val="D9D9D9"/>
                          </a:solidFill>
                          <a:latin typeface="Arial"/>
                          <a:cs typeface="Arial"/>
                        </a:rPr>
                        <a:t>".</a:t>
                      </a:r>
                      <a:endParaRPr lang="en-US" sz="2000" b="1" dirty="0">
                        <a:solidFill>
                          <a:srgbClr val="D9D9D9"/>
                        </a:solidFill>
                        <a:latin typeface="Arial"/>
                        <a:cs typeface="Arial"/>
                      </a:endParaRPr>
                    </a:p>
                  </a:txBody>
                  <a:tcPr marL="182880" marT="137160">
                    <a:solidFill>
                      <a:srgbClr val="010101"/>
                    </a:solidFill>
                  </a:tcPr>
                </a:tc>
                <a:tc hMerge="1">
                  <a:txBody>
                    <a:bodyPr/>
                    <a:lstStyle/>
                    <a:p>
                      <a:pPr marL="0" indent="0" algn="l" defTabSz="114300"/>
                      <a:endParaRPr lang="en-US" sz="2400" b="0" baseline="0" dirty="0">
                        <a:solidFill>
                          <a:srgbClr val="FFC000"/>
                        </a:solidFill>
                        <a:latin typeface="Arial" panose="020B0604020202020204" pitchFamily="34" charset="0"/>
                        <a:cs typeface="Arial" panose="020B0604020202020204" pitchFamily="34" charset="0"/>
                      </a:endParaRPr>
                    </a:p>
                  </a:txBody>
                  <a:tcPr>
                    <a:solidFill>
                      <a:schemeClr val="tx1">
                        <a:lumMod val="95000"/>
                        <a:lumOff val="5000"/>
                      </a:schemeClr>
                    </a:solidFill>
                  </a:tcPr>
                </a:tc>
                <a:extLst>
                  <a:ext uri="{0D108BD9-81ED-4DB2-BD59-A6C34878D82A}">
                    <a16:rowId xmlns:a16="http://schemas.microsoft.com/office/drawing/2014/main" val="677555919"/>
                  </a:ext>
                </a:extLst>
              </a:tr>
              <a:tr h="4572417">
                <a:tc>
                  <a:txBody>
                    <a:bodyPr/>
                    <a:lstStyle/>
                    <a:p>
                      <a:pPr algn="ctr"/>
                      <a:endParaRPr lang="en-US" sz="2000" dirty="0">
                        <a:solidFill>
                          <a:srgbClr val="1F3A4E"/>
                        </a:solidFill>
                      </a:endParaRPr>
                    </a:p>
                    <a:p>
                      <a:pPr algn="ctr"/>
                      <a:endParaRPr lang="en-US" sz="2000" dirty="0">
                        <a:solidFill>
                          <a:srgbClr val="1F3A4E"/>
                        </a:solidFill>
                      </a:endParaRPr>
                    </a:p>
                    <a:p>
                      <a:pPr algn="ctr"/>
                      <a:r>
                        <a:rPr lang="en-US" sz="2000" dirty="0">
                          <a:solidFill>
                            <a:schemeClr val="bg1"/>
                          </a:solidFill>
                          <a:latin typeface="Arial" panose="020B0604020202020204" pitchFamily="34" charset="0"/>
                          <a:cs typeface="Arial" panose="020B0604020202020204" pitchFamily="34" charset="0"/>
                        </a:rPr>
                        <a:t>This is a template for a </a:t>
                      </a:r>
                    </a:p>
                    <a:p>
                      <a:pPr algn="ctr"/>
                      <a:r>
                        <a:rPr lang="en-US" sz="2000" dirty="0">
                          <a:solidFill>
                            <a:schemeClr val="bg1"/>
                          </a:solidFill>
                          <a:latin typeface="Arial" panose="020B0604020202020204" pitchFamily="34" charset="0"/>
                          <a:cs typeface="Arial" panose="020B0604020202020204" pitchFamily="34" charset="0"/>
                        </a:rPr>
                        <a:t>presentation poster</a:t>
                      </a:r>
                      <a:br>
                        <a:rPr lang="en-US" sz="2000" dirty="0">
                          <a:solidFill>
                            <a:schemeClr val="bg1"/>
                          </a:solidFill>
                          <a:latin typeface="Arial" panose="020B0604020202020204" pitchFamily="34" charset="0"/>
                          <a:cs typeface="Arial" panose="020B0604020202020204" pitchFamily="34" charset="0"/>
                        </a:rPr>
                      </a:br>
                      <a:r>
                        <a:rPr lang="en-US" sz="3600" b="1" dirty="0">
                          <a:solidFill>
                            <a:srgbClr val="FFC000"/>
                          </a:solidFill>
                          <a:latin typeface="Arial" panose="020B0604020202020204" pitchFamily="34" charset="0"/>
                          <a:cs typeface="Arial" panose="020B0604020202020204" pitchFamily="34" charset="0"/>
                        </a:rPr>
                        <a:t>36 inches tall</a:t>
                      </a:r>
                      <a:br>
                        <a:rPr lang="en-US" sz="3600" b="1" dirty="0">
                          <a:solidFill>
                            <a:srgbClr val="FFC000"/>
                          </a:solidFill>
                          <a:latin typeface="Arial" panose="020B0604020202020204" pitchFamily="34" charset="0"/>
                          <a:cs typeface="Arial" panose="020B0604020202020204" pitchFamily="34" charset="0"/>
                        </a:rPr>
                      </a:br>
                      <a:r>
                        <a:rPr lang="en-US" sz="3600" b="1" dirty="0">
                          <a:solidFill>
                            <a:srgbClr val="FFC000"/>
                          </a:solidFill>
                          <a:latin typeface="Arial" panose="020B0604020202020204" pitchFamily="34" charset="0"/>
                          <a:cs typeface="Arial" panose="020B0604020202020204" pitchFamily="34" charset="0"/>
                        </a:rPr>
                        <a:t>by</a:t>
                      </a:r>
                      <a:br>
                        <a:rPr lang="en-US" sz="3600" b="1" dirty="0">
                          <a:solidFill>
                            <a:srgbClr val="FFC000"/>
                          </a:solidFill>
                          <a:latin typeface="Arial" panose="020B0604020202020204" pitchFamily="34" charset="0"/>
                          <a:cs typeface="Arial" panose="020B0604020202020204" pitchFamily="34" charset="0"/>
                        </a:rPr>
                      </a:br>
                      <a:r>
                        <a:rPr lang="en-US" sz="3600" b="1" dirty="0">
                          <a:solidFill>
                            <a:srgbClr val="FFC000"/>
                          </a:solidFill>
                          <a:latin typeface="Arial" panose="020B0604020202020204" pitchFamily="34" charset="0"/>
                          <a:cs typeface="Arial" panose="020B0604020202020204" pitchFamily="34" charset="0"/>
                        </a:rPr>
                        <a:t>48 inches wide</a:t>
                      </a:r>
                      <a:br>
                        <a:rPr lang="en-US" sz="2000" dirty="0">
                          <a:solidFill>
                            <a:schemeClr val="bg1"/>
                          </a:solidFill>
                          <a:latin typeface="Arial" panose="020B0604020202020204" pitchFamily="34" charset="0"/>
                          <a:cs typeface="Arial" panose="020B0604020202020204" pitchFamily="34" charset="0"/>
                        </a:rPr>
                      </a:br>
                      <a:endParaRPr lang="en-US" sz="2000" dirty="0">
                        <a:solidFill>
                          <a:srgbClr val="1F3A4E"/>
                        </a:solidFill>
                      </a:endParaRPr>
                    </a:p>
                  </a:txBody>
                  <a:tcPr>
                    <a:solidFill>
                      <a:srgbClr val="010101"/>
                    </a:solidFill>
                  </a:tcPr>
                </a:tc>
                <a:tc>
                  <a:txBody>
                    <a:bodyPr/>
                    <a:lstStyle/>
                    <a:p>
                      <a:pPr marL="0" marR="0" indent="0" algn="l" defTabSz="4388900" rtl="0" eaLnBrk="1" fontAlgn="auto" latinLnBrk="0" hangingPunct="1">
                        <a:lnSpc>
                          <a:spcPct val="100000"/>
                        </a:lnSpc>
                        <a:spcBef>
                          <a:spcPts val="0"/>
                        </a:spcBef>
                        <a:spcAft>
                          <a:spcPts val="0"/>
                        </a:spcAft>
                        <a:buClrTx/>
                        <a:buSzTx/>
                        <a:buFontTx/>
                        <a:buNone/>
                        <a:tabLst/>
                        <a:defRPr/>
                      </a:pPr>
                      <a:r>
                        <a:rPr lang="en-US" sz="2400" b="1" baseline="0" dirty="0">
                          <a:solidFill>
                            <a:srgbClr val="FFC000"/>
                          </a:solidFill>
                          <a:latin typeface="Arial" panose="020B0604020202020204" pitchFamily="34" charset="0"/>
                          <a:cs typeface="Arial" panose="020B0604020202020204" pitchFamily="34" charset="0"/>
                        </a:rPr>
                        <a:t>Important: Check the template size</a:t>
                      </a:r>
                      <a:br>
                        <a:rPr lang="en-US" sz="2000" b="0" baseline="0" dirty="0">
                          <a:solidFill>
                            <a:srgbClr val="FFC000"/>
                          </a:solidFill>
                          <a:latin typeface="Arial" panose="020B0604020202020204" pitchFamily="34" charset="0"/>
                          <a:cs typeface="Arial" panose="020B0604020202020204" pitchFamily="34" charset="0"/>
                        </a:rPr>
                      </a:br>
                      <a:r>
                        <a:rPr lang="en-US" sz="2000" b="0" baseline="0" dirty="0">
                          <a:solidFill>
                            <a:srgbClr val="D9D9D9"/>
                          </a:solidFill>
                          <a:latin typeface="Arial" panose="020B0604020202020204" pitchFamily="34" charset="0"/>
                          <a:cs typeface="Arial" panose="020B0604020202020204" pitchFamily="34" charset="0"/>
                        </a:rPr>
                        <a:t>Before you start working on your poster and to avoid printing problems check that you have downloaded and that you are using the correct size template for your poster presentation.</a:t>
                      </a:r>
                      <a:br>
                        <a:rPr lang="en-US" sz="2000" b="0" baseline="0" dirty="0">
                          <a:solidFill>
                            <a:srgbClr val="D9D9D9"/>
                          </a:solidFill>
                          <a:latin typeface="Arial" panose="020B0604020202020204" pitchFamily="34" charset="0"/>
                          <a:cs typeface="Arial" panose="020B0604020202020204" pitchFamily="34" charset="0"/>
                        </a:rPr>
                      </a:br>
                      <a:r>
                        <a:rPr lang="en-US" sz="2000" b="0" baseline="0" dirty="0">
                          <a:solidFill>
                            <a:srgbClr val="D9D9D9"/>
                          </a:solidFill>
                          <a:latin typeface="Arial" panose="020B0604020202020204" pitchFamily="34" charset="0"/>
                          <a:cs typeface="Arial" panose="020B0604020202020204" pitchFamily="34" charset="0"/>
                        </a:rPr>
                        <a:t>This template can also be printed at the following sizes without distortion and without any additional formatting:</a:t>
                      </a:r>
                      <a:br>
                        <a:rPr lang="en-US" sz="2000" b="0" baseline="0" dirty="0">
                          <a:solidFill>
                            <a:srgbClr val="D9D9D9"/>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30 tall x 40 wide</a:t>
                      </a:r>
                      <a:br>
                        <a:rPr lang="en-US" sz="2000" b="0" baseline="0" dirty="0">
                          <a:solidFill>
                            <a:srgbClr val="FFC000"/>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42 tall x 56 wide</a:t>
                      </a:r>
                      <a:br>
                        <a:rPr lang="en-US" sz="2000" b="0" baseline="0" dirty="0">
                          <a:solidFill>
                            <a:srgbClr val="FFC000"/>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48 tall x 64 wide</a:t>
                      </a:r>
                    </a:p>
                  </a:txBody>
                  <a:tcPr marL="182880" marT="137160">
                    <a:solidFill>
                      <a:srgbClr val="010101"/>
                    </a:solidFill>
                  </a:tcPr>
                </a:tc>
                <a:extLst>
                  <a:ext uri="{0D108BD9-81ED-4DB2-BD59-A6C34878D82A}">
                    <a16:rowId xmlns:a16="http://schemas.microsoft.com/office/drawing/2014/main" val="10008"/>
                  </a:ext>
                </a:extLst>
              </a:tr>
              <a:tr h="4288692">
                <a:tc>
                  <a:txBody>
                    <a:bodyPr/>
                    <a:lstStyle/>
                    <a:p>
                      <a:endParaRPr lang="en-US" sz="2000" dirty="0">
                        <a:solidFill>
                          <a:srgbClr val="1F3A4E"/>
                        </a:solidFill>
                      </a:endParaRPr>
                    </a:p>
                  </a:txBody>
                  <a:tcPr>
                    <a:blipFill rotWithShape="1">
                      <a:blip r:embed="rId3"/>
                      <a:stretch>
                        <a:fillRect/>
                      </a:stretch>
                    </a:blipFill>
                  </a:tcPr>
                </a:tc>
                <a:tc>
                  <a:txBody>
                    <a:bodyPr/>
                    <a:lstStyle/>
                    <a:p>
                      <a:pPr algn="l"/>
                      <a:r>
                        <a:rPr lang="en-US" sz="2400" b="1" baseline="0" dirty="0">
                          <a:solidFill>
                            <a:srgbClr val="FFC000"/>
                          </a:solidFill>
                          <a:latin typeface="Arial" panose="020B0604020202020204" pitchFamily="34" charset="0"/>
                          <a:cs typeface="Arial" panose="020B0604020202020204" pitchFamily="34" charset="0"/>
                        </a:rPr>
                        <a:t>How to </a:t>
                      </a:r>
                      <a:r>
                        <a:rPr lang="en-US" sz="4000" b="1" baseline="0" dirty="0">
                          <a:solidFill>
                            <a:srgbClr val="FFC000"/>
                          </a:solidFill>
                          <a:latin typeface="Arial" panose="020B0604020202020204" pitchFamily="34" charset="0"/>
                          <a:cs typeface="Arial" panose="020B0604020202020204" pitchFamily="34" charset="0"/>
                        </a:rPr>
                        <a:t>Zoom in </a:t>
                      </a:r>
                      <a:r>
                        <a:rPr lang="en-US" sz="2400" b="1" baseline="0" dirty="0">
                          <a:solidFill>
                            <a:srgbClr val="FFC000"/>
                          </a:solidFill>
                          <a:latin typeface="Arial" panose="020B0604020202020204" pitchFamily="34" charset="0"/>
                          <a:cs typeface="Arial" panose="020B0604020202020204" pitchFamily="34" charset="0"/>
                        </a:rPr>
                        <a:t>and </a:t>
                      </a:r>
                      <a:r>
                        <a:rPr lang="en-US" sz="1800" b="1" baseline="0" dirty="0">
                          <a:solidFill>
                            <a:srgbClr val="FFC000"/>
                          </a:solidFill>
                          <a:latin typeface="Arial" panose="020B0604020202020204" pitchFamily="34" charset="0"/>
                          <a:cs typeface="Arial" panose="020B0604020202020204" pitchFamily="34" charset="0"/>
                        </a:rPr>
                        <a:t>out</a:t>
                      </a:r>
                      <a:endParaRPr lang="en-US" sz="2400" b="1" baseline="0" dirty="0">
                        <a:solidFill>
                          <a:srgbClr val="FFC000"/>
                        </a:solidFill>
                        <a:latin typeface="Arial" panose="020B0604020202020204" pitchFamily="34" charset="0"/>
                        <a:cs typeface="Arial" panose="020B0604020202020204" pitchFamily="34" charset="0"/>
                      </a:endParaRPr>
                    </a:p>
                    <a:p>
                      <a:pPr algn="l"/>
                      <a:r>
                        <a:rPr lang="en-US" sz="2000" b="0" baseline="0" dirty="0">
                          <a:solidFill>
                            <a:srgbClr val="D9D9D9"/>
                          </a:solidFill>
                          <a:latin typeface="Arial" panose="020B0604020202020204" pitchFamily="34" charset="0"/>
                          <a:cs typeface="Arial" panose="020B0604020202020204" pitchFamily="34" charset="0"/>
                        </a:rPr>
                        <a:t>Use the PowerPoint zoom tool to adjust the screen magnification to view comfortably. PowerPoint provides 2 ways to zoom: </a:t>
                      </a:r>
                      <a:br>
                        <a:rPr lang="en-US" sz="2000" b="0" baseline="0" dirty="0">
                          <a:solidFill>
                            <a:srgbClr val="D9D9D9"/>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1. </a:t>
                      </a:r>
                      <a:r>
                        <a:rPr lang="en-US" sz="2000" b="0" baseline="0" dirty="0">
                          <a:solidFill>
                            <a:srgbClr val="D9D9D9"/>
                          </a:solidFill>
                          <a:latin typeface="Arial" panose="020B0604020202020204" pitchFamily="34" charset="0"/>
                          <a:cs typeface="Arial" panose="020B0604020202020204" pitchFamily="34" charset="0"/>
                        </a:rPr>
                        <a:t>On the top menu bar click on the VIEW tab and then click on ZOOM. Choose the zoom percentage that works best for you. </a:t>
                      </a:r>
                      <a:br>
                        <a:rPr lang="en-US" sz="2000" b="0" baseline="0" dirty="0">
                          <a:solidFill>
                            <a:srgbClr val="D9D9D9"/>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2. </a:t>
                      </a:r>
                      <a:r>
                        <a:rPr lang="en-US" sz="2000" b="0" baseline="0" dirty="0">
                          <a:solidFill>
                            <a:srgbClr val="D9D9D9"/>
                          </a:solidFill>
                          <a:latin typeface="Arial" panose="020B0604020202020204" pitchFamily="34" charset="0"/>
                          <a:cs typeface="Arial" panose="020B0604020202020204" pitchFamily="34" charset="0"/>
                        </a:rPr>
                        <a:t>For better zoom flexibility, use the zoom slider at the bottom right of the window.</a:t>
                      </a:r>
                    </a:p>
                  </a:txBody>
                  <a:tcPr marL="182880" marT="137160">
                    <a:solidFill>
                      <a:srgbClr val="010101"/>
                    </a:solidFill>
                  </a:tcPr>
                </a:tc>
                <a:extLst>
                  <a:ext uri="{0D108BD9-81ED-4DB2-BD59-A6C34878D82A}">
                    <a16:rowId xmlns:a16="http://schemas.microsoft.com/office/drawing/2014/main" val="10001"/>
                  </a:ext>
                </a:extLst>
              </a:tr>
              <a:tr h="1800526">
                <a:tc gridSpan="2">
                  <a:txBody>
                    <a:bodyPr/>
                    <a:lstStyle/>
                    <a:p>
                      <a:pPr marL="0" marR="0" lvl="0" indent="0" algn="l" defTabSz="4388900" rtl="0" eaLnBrk="1" fontAlgn="auto" latinLnBrk="0" hangingPunct="1">
                        <a:lnSpc>
                          <a:spcPct val="100000"/>
                        </a:lnSpc>
                        <a:spcBef>
                          <a:spcPts val="0"/>
                        </a:spcBef>
                        <a:spcAft>
                          <a:spcPts val="0"/>
                        </a:spcAft>
                        <a:buClrTx/>
                        <a:buSzTx/>
                        <a:buFontTx/>
                        <a:buNone/>
                        <a:tabLst/>
                        <a:defRPr/>
                      </a:pPr>
                      <a:r>
                        <a:rPr lang="en-US" sz="2400" b="1" baseline="0" dirty="0">
                          <a:solidFill>
                            <a:srgbClr val="FFC000"/>
                          </a:solidFill>
                          <a:latin typeface="Arial" panose="020B0604020202020204" pitchFamily="34" charset="0"/>
                          <a:cs typeface="Arial" panose="020B0604020202020204" pitchFamily="34" charset="0"/>
                        </a:rPr>
                        <a:t>Ruler and Guides</a:t>
                      </a:r>
                      <a:br>
                        <a:rPr lang="en-US" sz="2000" b="0" baseline="0" dirty="0">
                          <a:solidFill>
                            <a:srgbClr val="FFC000"/>
                          </a:solidFill>
                          <a:latin typeface="Arial" panose="020B0604020202020204" pitchFamily="34" charset="0"/>
                          <a:cs typeface="Arial" panose="020B0604020202020204" pitchFamily="34" charset="0"/>
                        </a:rPr>
                      </a:br>
                      <a:r>
                        <a:rPr lang="en-US" sz="2000" b="0" baseline="0" dirty="0">
                          <a:solidFill>
                            <a:srgbClr val="D9D9D9"/>
                          </a:solidFill>
                          <a:latin typeface="Arial" panose="020B0604020202020204" pitchFamily="34" charset="0"/>
                          <a:cs typeface="Arial" panose="020B0604020202020204" pitchFamily="34" charset="0"/>
                        </a:rPr>
                        <a:t>The dotted lines on his poster template are guides.  The horizontal and vertical guides will help you align your poster elements accurately. Text boxes and other elements will ”snap” to the guides and stay within the boundaries of the columns. To hide the guides go to VIEW and uncheck the Guides box.</a:t>
                      </a:r>
                    </a:p>
                  </a:txBody>
                  <a:tcPr>
                    <a:solidFill>
                      <a:srgbClr val="010101"/>
                    </a:solidFill>
                  </a:tcPr>
                </a:tc>
                <a:tc hMerge="1">
                  <a:txBody>
                    <a:bodyPr/>
                    <a:lstStyle/>
                    <a:p>
                      <a:endParaRPr lang="en-US" sz="2400" b="0" baseline="0" dirty="0">
                        <a:solidFill>
                          <a:schemeClr val="bg1"/>
                        </a:solidFill>
                        <a:latin typeface="Arial" panose="020B0604020202020204" pitchFamily="34" charset="0"/>
                        <a:cs typeface="Arial" panose="020B0604020202020204" pitchFamily="34" charset="0"/>
                      </a:endParaRPr>
                    </a:p>
                  </a:txBody>
                  <a:tcPr marL="182880" marT="137160">
                    <a:solidFill>
                      <a:schemeClr val="tx1">
                        <a:lumMod val="95000"/>
                        <a:lumOff val="5000"/>
                      </a:schemeClr>
                    </a:solidFill>
                  </a:tcPr>
                </a:tc>
                <a:extLst>
                  <a:ext uri="{0D108BD9-81ED-4DB2-BD59-A6C34878D82A}">
                    <a16:rowId xmlns:a16="http://schemas.microsoft.com/office/drawing/2014/main" val="10002"/>
                  </a:ext>
                </a:extLst>
              </a:tr>
              <a:tr h="3824339">
                <a:tc>
                  <a:txBody>
                    <a:bodyPr/>
                    <a:lstStyle/>
                    <a:p>
                      <a:endParaRPr lang="en-US" sz="2000" dirty="0">
                        <a:solidFill>
                          <a:srgbClr val="1F3A4E"/>
                        </a:solidFill>
                      </a:endParaRPr>
                    </a:p>
                  </a:txBody>
                  <a:tcPr>
                    <a:blipFill rotWithShape="1">
                      <a:blip r:embed="rId4"/>
                      <a:stretch>
                        <a:fillRect/>
                      </a:stretch>
                    </a:blipFill>
                  </a:tcPr>
                </a:tc>
                <a:tc>
                  <a:txBody>
                    <a:bodyPr/>
                    <a:lstStyle/>
                    <a:p>
                      <a:pPr marL="0" lvl="1" indent="0" algn="l" defTabSz="114300"/>
                      <a:r>
                        <a:rPr lang="en-US" sz="2400" b="1" baseline="0" dirty="0">
                          <a:solidFill>
                            <a:srgbClr val="FFC000"/>
                          </a:solidFill>
                          <a:latin typeface="Arial" panose="020B0604020202020204" pitchFamily="34" charset="0"/>
                          <a:cs typeface="Arial" panose="020B0604020202020204" pitchFamily="34" charset="0"/>
                        </a:rPr>
                        <a:t>Headers and text containers</a:t>
                      </a:r>
                      <a:br>
                        <a:rPr lang="en-US" sz="2000" b="0" baseline="0" dirty="0">
                          <a:solidFill>
                            <a:schemeClr val="bg1"/>
                          </a:solidFill>
                          <a:latin typeface="Arial" panose="020B0604020202020204" pitchFamily="34" charset="0"/>
                          <a:cs typeface="Arial" panose="020B0604020202020204" pitchFamily="34" charset="0"/>
                        </a:rPr>
                      </a:br>
                      <a:r>
                        <a:rPr lang="en-US" sz="2000" b="0" baseline="0" dirty="0">
                          <a:solidFill>
                            <a:srgbClr val="D9D9D9"/>
                          </a:solidFill>
                          <a:latin typeface="Arial" panose="020B0604020202020204" pitchFamily="34" charset="0"/>
                          <a:cs typeface="Arial" panose="020B0604020202020204" pitchFamily="34" charset="0"/>
                        </a:rPr>
                        <a:t>Included in this template are commonly used section headers such as Abstract, Objectives, Methods, Results, etc. </a:t>
                      </a:r>
                      <a:br>
                        <a:rPr lang="en-US" sz="2000" b="0" baseline="0" dirty="0">
                          <a:solidFill>
                            <a:schemeClr val="bg1"/>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a:t>
                      </a:r>
                      <a:r>
                        <a:rPr lang="en-US" sz="2000" b="0" baseline="0" dirty="0">
                          <a:solidFill>
                            <a:schemeClr val="bg1"/>
                          </a:solidFill>
                          <a:latin typeface="Arial" panose="020B0604020202020204" pitchFamily="34" charset="0"/>
                          <a:cs typeface="Arial" panose="020B0604020202020204" pitchFamily="34" charset="0"/>
                        </a:rPr>
                        <a:t> </a:t>
                      </a:r>
                      <a:r>
                        <a:rPr lang="en-US" sz="2000" b="0" baseline="0" dirty="0">
                          <a:solidFill>
                            <a:srgbClr val="D9D9D9"/>
                          </a:solidFill>
                          <a:latin typeface="Arial" panose="020B0604020202020204" pitchFamily="34" charset="0"/>
                          <a:cs typeface="Arial" panose="020B0604020202020204" pitchFamily="34" charset="0"/>
                        </a:rPr>
                        <a:t>Click inside a section header to add its text. </a:t>
                      </a:r>
                      <a:br>
                        <a:rPr lang="en-US" sz="2000" b="0" baseline="0" dirty="0">
                          <a:solidFill>
                            <a:schemeClr val="bg1"/>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a:t>
                      </a:r>
                      <a:r>
                        <a:rPr lang="en-US" sz="2000" b="0" baseline="0" dirty="0">
                          <a:solidFill>
                            <a:schemeClr val="bg1"/>
                          </a:solidFill>
                          <a:latin typeface="Arial" panose="020B0604020202020204" pitchFamily="34" charset="0"/>
                          <a:cs typeface="Arial" panose="020B0604020202020204" pitchFamily="34" charset="0"/>
                        </a:rPr>
                        <a:t> </a:t>
                      </a:r>
                      <a:r>
                        <a:rPr lang="en-US" sz="2000" b="0" baseline="0" dirty="0">
                          <a:solidFill>
                            <a:srgbClr val="D9D9D9"/>
                          </a:solidFill>
                          <a:latin typeface="Arial" panose="020B0604020202020204" pitchFamily="34" charset="0"/>
                          <a:cs typeface="Arial" panose="020B0604020202020204" pitchFamily="34" charset="0"/>
                        </a:rPr>
                        <a:t>To add another header, click on edge of the section box so that it is outlined. Copy and paste it. </a:t>
                      </a:r>
                      <a:br>
                        <a:rPr lang="en-US" sz="2000" b="0" baseline="0" dirty="0">
                          <a:solidFill>
                            <a:schemeClr val="bg1"/>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a:t>
                      </a:r>
                      <a:r>
                        <a:rPr lang="en-US" sz="2000" b="0" baseline="0" dirty="0">
                          <a:solidFill>
                            <a:schemeClr val="bg1"/>
                          </a:solidFill>
                          <a:latin typeface="Arial" panose="020B0604020202020204" pitchFamily="34" charset="0"/>
                          <a:cs typeface="Arial" panose="020B0604020202020204" pitchFamily="34" charset="0"/>
                        </a:rPr>
                        <a:t> </a:t>
                      </a:r>
                      <a:r>
                        <a:rPr lang="en-US" sz="2000" b="0" baseline="0" dirty="0">
                          <a:solidFill>
                            <a:srgbClr val="D9D9D9"/>
                          </a:solidFill>
                          <a:latin typeface="Arial" panose="020B0604020202020204" pitchFamily="34" charset="0"/>
                          <a:cs typeface="Arial" panose="020B0604020202020204" pitchFamily="34" charset="0"/>
                        </a:rPr>
                        <a:t>To increase its size, click on the white circles and expand to the the desired size.</a:t>
                      </a:r>
                    </a:p>
                  </a:txBody>
                  <a:tcPr marL="182880" marT="137160">
                    <a:solidFill>
                      <a:srgbClr val="010101"/>
                    </a:solidFill>
                  </a:tcPr>
                </a:tc>
                <a:extLst>
                  <a:ext uri="{0D108BD9-81ED-4DB2-BD59-A6C34878D82A}">
                    <a16:rowId xmlns:a16="http://schemas.microsoft.com/office/drawing/2014/main" val="10003"/>
                  </a:ext>
                </a:extLst>
              </a:tr>
              <a:tr h="3519135">
                <a:tc gridSpan="2">
                  <a:txBody>
                    <a:bodyPr/>
                    <a:lstStyle/>
                    <a:p>
                      <a:r>
                        <a:rPr lang="en-US" sz="2400" b="1" dirty="0">
                          <a:solidFill>
                            <a:srgbClr val="FFC000"/>
                          </a:solidFill>
                          <a:latin typeface="Arial" panose="020B0604020202020204" pitchFamily="34" charset="0"/>
                          <a:cs typeface="Arial" panose="020B0604020202020204" pitchFamily="34" charset="0"/>
                        </a:rPr>
                        <a:t>Adding content to the poster</a:t>
                      </a:r>
                    </a:p>
                    <a:p>
                      <a:r>
                        <a:rPr lang="en-US" sz="2000" baseline="0" dirty="0">
                          <a:solidFill>
                            <a:srgbClr val="D9D9D9"/>
                          </a:solidFill>
                          <a:latin typeface="Arial" panose="020B0604020202020204" pitchFamily="34" charset="0"/>
                          <a:cs typeface="Arial" panose="020B0604020202020204" pitchFamily="34" charset="0"/>
                        </a:rPr>
                        <a:t>Start by adding your text to each section without spending too much time with formatting. Use the default font size even if your text extends beyond the bottom of the poster. Continue until you have added all your content including text, graphics, photos, etc. Once you finish adding your content you can go back and format your text as needed.</a:t>
                      </a:r>
                    </a:p>
                    <a:p>
                      <a:pPr marL="342900" indent="-342900">
                        <a:buFontTx/>
                        <a:buChar char="-"/>
                      </a:pPr>
                      <a:r>
                        <a:rPr lang="en-US" sz="2000" baseline="0" dirty="0">
                          <a:solidFill>
                            <a:srgbClr val="D9D9D9"/>
                          </a:solidFill>
                          <a:latin typeface="Arial" panose="020B0604020202020204" pitchFamily="34" charset="0"/>
                          <a:cs typeface="Arial" panose="020B0604020202020204" pitchFamily="34" charset="0"/>
                        </a:rPr>
                        <a:t>If you run out of room, try to reduce the size of your fonts and/or the size of your graphics. If there is a lot of empty space try to increase your font sizes and the size of your graphics. The font used for references can be smaller.</a:t>
                      </a:r>
                      <a:endParaRPr lang="en-US" sz="2000" dirty="0">
                        <a:solidFill>
                          <a:srgbClr val="D9D9D9"/>
                        </a:solidFill>
                        <a:latin typeface="Arial" panose="020B0604020202020204" pitchFamily="34" charset="0"/>
                        <a:cs typeface="Arial" panose="020B0604020202020204" pitchFamily="34" charset="0"/>
                      </a:endParaRPr>
                    </a:p>
                  </a:txBody>
                  <a:tcPr>
                    <a:solidFill>
                      <a:srgbClr val="010101"/>
                    </a:solidFill>
                  </a:tcPr>
                </a:tc>
                <a:tc hMerge="1">
                  <a:txBody>
                    <a:bodyPr/>
                    <a:lstStyle/>
                    <a:p>
                      <a:endParaRPr lang="en-US" sz="2400" dirty="0">
                        <a:solidFill>
                          <a:schemeClr val="bg1"/>
                        </a:solidFill>
                        <a:latin typeface="Arial" panose="020B0604020202020204" pitchFamily="34" charset="0"/>
                        <a:cs typeface="Arial" panose="020B0604020202020204" pitchFamily="34" charset="0"/>
                      </a:endParaRPr>
                    </a:p>
                  </a:txBody>
                  <a:tcPr marL="182880" marT="137160">
                    <a:solidFill>
                      <a:srgbClr val="010101"/>
                    </a:solidFill>
                  </a:tcPr>
                </a:tc>
                <a:extLst>
                  <a:ext uri="{0D108BD9-81ED-4DB2-BD59-A6C34878D82A}">
                    <a16:rowId xmlns:a16="http://schemas.microsoft.com/office/drawing/2014/main" val="10004"/>
                  </a:ext>
                </a:extLst>
              </a:tr>
              <a:tr h="2377657">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400" b="1" noProof="0" dirty="0">
                          <a:solidFill>
                            <a:srgbClr val="FFC000"/>
                          </a:solidFill>
                          <a:latin typeface="Arial" panose="020B0604020202020204" pitchFamily="34" charset="0"/>
                          <a:cs typeface="Arial" panose="020B0604020202020204" pitchFamily="34" charset="0"/>
                        </a:rPr>
                        <a:t>Photos</a:t>
                      </a:r>
                    </a:p>
                    <a:p>
                      <a:pPr marL="0" marR="0" lvl="0" indent="0" algn="l" defTabSz="9779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D9D9D9"/>
                          </a:solidFill>
                          <a:effectLst/>
                          <a:uLnTx/>
                          <a:uFillTx/>
                          <a:latin typeface="Arial"/>
                          <a:ea typeface="+mn-ea"/>
                          <a:cs typeface="Arial"/>
                        </a:rPr>
                        <a:t>You can add photos by dragging and dropping from your desktop, copy and paste, or by going to INSERT &gt; PICTURES. Resize images proportionally by holding down the SHIFT key and dragging one of the white corner handles (dots). For a professional-looking poster, do not distort your images by stretching them disproportionally.</a:t>
                      </a:r>
                    </a:p>
                  </a:txBody>
                  <a:tcPr marL="182880" marT="137160">
                    <a:solidFill>
                      <a:srgbClr val="010101"/>
                    </a:solidFill>
                  </a:tcPr>
                </a:tc>
                <a:tc hMerge="1">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200" noProof="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5"/>
                  </a:ext>
                </a:extLst>
              </a:tr>
              <a:tr h="2293170">
                <a:tc gridSpan="2">
                  <a:txBody>
                    <a:bodyPr/>
                    <a:lstStyle/>
                    <a:p>
                      <a:endParaRPr lang="en-US" sz="2000" dirty="0">
                        <a:solidFill>
                          <a:schemeClr val="bg1"/>
                        </a:solidFill>
                        <a:latin typeface="Arial" panose="020B0604020202020204" pitchFamily="34" charset="0"/>
                        <a:cs typeface="Arial" panose="020B0604020202020204" pitchFamily="34" charset="0"/>
                      </a:endParaRPr>
                    </a:p>
                  </a:txBody>
                  <a:tcPr marL="182880" marT="137160">
                    <a:blipFill rotWithShape="1">
                      <a:blip r:embed="rId5"/>
                      <a:stretch>
                        <a:fillRect/>
                      </a:stretch>
                    </a:blipFill>
                  </a:tcPr>
                </a:tc>
                <a:tc hMerge="1">
                  <a:txBody>
                    <a:bodyPr/>
                    <a:lstStyle/>
                    <a:p>
                      <a:endParaRPr lang="en-US" sz="2400" dirty="0">
                        <a:solidFill>
                          <a:srgbClr val="1F3A4E"/>
                        </a:solidFill>
                      </a:endParaRPr>
                    </a:p>
                  </a:txBody>
                  <a:tcPr/>
                </a:tc>
                <a:extLst>
                  <a:ext uri="{0D108BD9-81ED-4DB2-BD59-A6C34878D82A}">
                    <a16:rowId xmlns:a16="http://schemas.microsoft.com/office/drawing/2014/main" val="10006"/>
                  </a:ext>
                </a:extLst>
              </a:tr>
              <a:tr h="1280277">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400" b="1" noProof="0" dirty="0">
                          <a:solidFill>
                            <a:srgbClr val="FFC000"/>
                          </a:solidFill>
                          <a:latin typeface="Arial"/>
                          <a:cs typeface="Arial"/>
                        </a:rPr>
                        <a:t>Quality check your graphics</a:t>
                      </a:r>
                    </a:p>
                    <a:p>
                      <a:pPr marL="0" marR="0" lvl="0" indent="0" algn="l" defTabSz="1518341" rtl="0" eaLnBrk="1" fontAlgn="auto" latinLnBrk="0" hangingPunct="1">
                        <a:lnSpc>
                          <a:spcPct val="100000"/>
                        </a:lnSpc>
                        <a:spcBef>
                          <a:spcPts val="0"/>
                        </a:spcBef>
                        <a:spcAft>
                          <a:spcPts val="0"/>
                        </a:spcAft>
                        <a:buClrTx/>
                        <a:buSzTx/>
                        <a:buFontTx/>
                        <a:buNone/>
                        <a:tabLst/>
                        <a:defRPr/>
                      </a:pPr>
                      <a:r>
                        <a:rPr lang="en-US" sz="2000" noProof="0" dirty="0">
                          <a:solidFill>
                            <a:srgbClr val="D9D9D9"/>
                          </a:solidFill>
                          <a:latin typeface="Arial"/>
                          <a:cs typeface="Arial"/>
                        </a:rPr>
                        <a:t>Zoom in and look at your images at 100%-200% magnification. If they look clear, they will print well. </a:t>
                      </a:r>
                    </a:p>
                  </a:txBody>
                  <a:tcPr marL="182880" marT="137160">
                    <a:solidFill>
                      <a:srgbClr val="010101"/>
                    </a:solidFill>
                  </a:tcPr>
                </a:tc>
                <a:tc hMerge="1">
                  <a:txBody>
                    <a:bodyPr/>
                    <a:lstStyle/>
                    <a:p>
                      <a:endParaRPr lang="en-US" sz="2400" dirty="0">
                        <a:solidFill>
                          <a:srgbClr val="1F3A4E"/>
                        </a:solidFill>
                      </a:endParaRPr>
                    </a:p>
                  </a:txBody>
                  <a:tcPr>
                    <a:solidFill>
                      <a:schemeClr val="tx1">
                        <a:lumMod val="95000"/>
                        <a:lumOff val="5000"/>
                      </a:schemeClr>
                    </a:solidFill>
                  </a:tcPr>
                </a:tc>
                <a:extLst>
                  <a:ext uri="{0D108BD9-81ED-4DB2-BD59-A6C34878D82A}">
                    <a16:rowId xmlns:a16="http://schemas.microsoft.com/office/drawing/2014/main" val="10007"/>
                  </a:ext>
                </a:extLst>
              </a:tr>
              <a:tr h="3187270">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000" noProof="0" dirty="0">
                        <a:solidFill>
                          <a:schemeClr val="bg1"/>
                        </a:solidFill>
                        <a:latin typeface="Arial"/>
                        <a:cs typeface="Arial"/>
                      </a:endParaRPr>
                    </a:p>
                  </a:txBody>
                  <a:tcPr marL="182880" marT="137160">
                    <a:blipFill rotWithShape="1">
                      <a:blip r:embed="rId6"/>
                      <a:stretch>
                        <a:fillRect/>
                      </a:stretch>
                    </a:blipFill>
                  </a:tcPr>
                </a:tc>
                <a:tc hMerge="1">
                  <a:txBody>
                    <a:bodyPr/>
                    <a:lstStyle/>
                    <a:p>
                      <a:endParaRPr lang="en-US"/>
                    </a:p>
                  </a:txBody>
                  <a:tcPr/>
                </a:tc>
                <a:extLst>
                  <a:ext uri="{0D108BD9-81ED-4DB2-BD59-A6C34878D82A}">
                    <a16:rowId xmlns:a16="http://schemas.microsoft.com/office/drawing/2014/main" val="10010"/>
                  </a:ext>
                </a:extLst>
              </a:tr>
            </a:tbl>
          </a:graphicData>
        </a:graphic>
      </p:graphicFrame>
      <p:graphicFrame>
        <p:nvGraphicFramePr>
          <p:cNvPr id="13" name="Table 12">
            <a:extLst>
              <a:ext uri="{FF2B5EF4-FFF2-40B4-BE49-F238E27FC236}">
                <a16:creationId xmlns:a16="http://schemas.microsoft.com/office/drawing/2014/main" id="{72BD4B14-1893-B4DB-61A1-412ACC2BFADA}"/>
              </a:ext>
            </a:extLst>
          </p:cNvPr>
          <p:cNvGraphicFramePr>
            <a:graphicFrameLocks noGrp="1"/>
          </p:cNvGraphicFramePr>
          <p:nvPr userDrawn="1">
            <p:extLst>
              <p:ext uri="{D42A27DB-BD31-4B8C-83A1-F6EECF244321}">
                <p14:modId xmlns:p14="http://schemas.microsoft.com/office/powerpoint/2010/main" val="1007574606"/>
              </p:ext>
            </p:extLst>
          </p:nvPr>
        </p:nvGraphicFramePr>
        <p:xfrm>
          <a:off x="44695229" y="-84749"/>
          <a:ext cx="9430188" cy="33075070"/>
        </p:xfrm>
        <a:graphic>
          <a:graphicData uri="http://schemas.openxmlformats.org/drawingml/2006/table">
            <a:tbl>
              <a:tblPr firstRow="1" bandRow="1">
                <a:tableStyleId>{5C22544A-7EE6-4342-B048-85BDC9FD1C3A}</a:tableStyleId>
              </a:tblPr>
              <a:tblGrid>
                <a:gridCol w="3343835">
                  <a:extLst>
                    <a:ext uri="{9D8B030D-6E8A-4147-A177-3AD203B41FA5}">
                      <a16:colId xmlns:a16="http://schemas.microsoft.com/office/drawing/2014/main" val="20000"/>
                    </a:ext>
                  </a:extLst>
                </a:gridCol>
                <a:gridCol w="1381559">
                  <a:extLst>
                    <a:ext uri="{9D8B030D-6E8A-4147-A177-3AD203B41FA5}">
                      <a16:colId xmlns:a16="http://schemas.microsoft.com/office/drawing/2014/main" val="997673227"/>
                    </a:ext>
                  </a:extLst>
                </a:gridCol>
                <a:gridCol w="4704794">
                  <a:extLst>
                    <a:ext uri="{9D8B030D-6E8A-4147-A177-3AD203B41FA5}">
                      <a16:colId xmlns:a16="http://schemas.microsoft.com/office/drawing/2014/main" val="4164475170"/>
                    </a:ext>
                  </a:extLst>
                </a:gridCol>
              </a:tblGrid>
              <a:tr h="1756432">
                <a:tc gridSpan="3">
                  <a:txBody>
                    <a:bodyPr/>
                    <a:lstStyle/>
                    <a:p>
                      <a:pPr marL="0" marR="0" indent="0" algn="ctr" defTabSz="4388900" rtl="0" eaLnBrk="1" fontAlgn="auto" latinLnBrk="0" hangingPunct="1">
                        <a:lnSpc>
                          <a:spcPct val="100000"/>
                        </a:lnSpc>
                        <a:spcBef>
                          <a:spcPts val="0"/>
                        </a:spcBef>
                        <a:spcAft>
                          <a:spcPts val="0"/>
                        </a:spcAft>
                        <a:buClrTx/>
                        <a:buSzTx/>
                        <a:buFontTx/>
                        <a:buNone/>
                        <a:tabLst/>
                        <a:defRPr/>
                      </a:pPr>
                      <a:r>
                        <a:rPr lang="en-US" sz="4000" b="0" spc="600" dirty="0">
                          <a:solidFill>
                            <a:srgbClr val="1F3A4E"/>
                          </a:solidFill>
                          <a:latin typeface="Arial Black" panose="020B0A04020102020204" pitchFamily="34" charset="0"/>
                        </a:rPr>
                        <a:t>QUICK START GUIDE</a:t>
                      </a:r>
                      <a:br>
                        <a:rPr lang="en-US" sz="4000" b="0" spc="600" dirty="0">
                          <a:solidFill>
                            <a:srgbClr val="1F3A4E"/>
                          </a:solidFill>
                          <a:latin typeface="Arial Black" panose="020B0A04020102020204" pitchFamily="34" charset="0"/>
                        </a:rPr>
                      </a:br>
                      <a:r>
                        <a:rPr lang="en-US" sz="3200" b="1" spc="0" dirty="0">
                          <a:solidFill>
                            <a:srgbClr val="FF0000"/>
                          </a:solidFill>
                          <a:latin typeface="Trebuchet MS" pitchFamily="34" charset="0"/>
                        </a:rPr>
                        <a:t>(THIS SIDEBAR WILL NOT PRINT)</a:t>
                      </a:r>
                      <a:endParaRPr lang="en-US" sz="4000" b="1" spc="600" dirty="0">
                        <a:solidFill>
                          <a:schemeClr val="bg1"/>
                        </a:solidFill>
                        <a:latin typeface="Trebuchet MS" pitchFamily="34" charset="0"/>
                      </a:endParaRPr>
                    </a:p>
                  </a:txBody>
                  <a:tcPr marL="182880" marT="137160">
                    <a:solidFill>
                      <a:srgbClr val="FFC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563101">
                <a:tc gridSpan="3">
                  <a:txBody>
                    <a:bodyPr/>
                    <a:lstStyle/>
                    <a:p>
                      <a:pPr algn="l"/>
                      <a:r>
                        <a:rPr lang="en-US" sz="2800" b="1" baseline="0" dirty="0">
                          <a:solidFill>
                            <a:srgbClr val="FFC000"/>
                          </a:solidFill>
                          <a:latin typeface="Arial" panose="020B0604020202020204" pitchFamily="34" charset="0"/>
                          <a:cs typeface="Arial" panose="020B0604020202020204" pitchFamily="34" charset="0"/>
                        </a:rPr>
                        <a:t>How to change the template colors</a:t>
                      </a:r>
                    </a:p>
                    <a:p>
                      <a:pPr marL="0" indent="0" algn="l" defTabSz="114300"/>
                      <a:r>
                        <a:rPr lang="en-US" sz="2400" b="0" baseline="0" dirty="0">
                          <a:solidFill>
                            <a:srgbClr val="D9D9D9"/>
                          </a:solidFill>
                          <a:latin typeface="Arial" panose="020B0604020202020204" pitchFamily="34" charset="0"/>
                          <a:cs typeface="Arial" panose="020B0604020202020204" pitchFamily="34" charset="0"/>
                        </a:rPr>
                        <a:t>You can change the overall template color theme by clicking on the COLORS dropdown menu under the DESIGN tab. You can see a tutorial here: </a:t>
                      </a:r>
                      <a:r>
                        <a:rPr lang="en-US" sz="2400" dirty="0">
                          <a:solidFill>
                            <a:srgbClr val="FFC000"/>
                          </a:solidFill>
                          <a:hlinkClick r:id="rId7">
                            <a:extLst>
                              <a:ext uri="{A12FA001-AC4F-418D-AE19-62706E023703}">
                                <ahyp:hlinkClr xmlns:ahyp="http://schemas.microsoft.com/office/drawing/2018/hyperlinkcolor" val="tx"/>
                              </a:ext>
                            </a:extLst>
                          </a:hlinkClick>
                        </a:rPr>
                        <a:t>https://www.posterpresentations.com/how-to-change-the-research-poster-template-colors.html</a:t>
                      </a:r>
                      <a:endParaRPr lang="en-US" sz="2400" dirty="0">
                        <a:solidFill>
                          <a:srgbClr val="FFC000"/>
                        </a:solidFill>
                      </a:endParaRPr>
                    </a:p>
                    <a:p>
                      <a:pPr marL="0" indent="0" algn="l" defTabSz="114300"/>
                      <a:endParaRPr lang="en-US" sz="2400" b="0" baseline="0" dirty="0">
                        <a:solidFill>
                          <a:srgbClr val="D9D9D9"/>
                        </a:solidFill>
                        <a:latin typeface="Arial" panose="020B0604020202020204" pitchFamily="34" charset="0"/>
                        <a:cs typeface="Arial" panose="020B0604020202020204" pitchFamily="34" charset="0"/>
                      </a:endParaRPr>
                    </a:p>
                    <a:p>
                      <a:pPr marL="0" indent="0" algn="l" defTabSz="114300"/>
                      <a:r>
                        <a:rPr lang="en-US" sz="2400" b="0" baseline="0" dirty="0">
                          <a:solidFill>
                            <a:srgbClr val="D9D9D9"/>
                          </a:solidFill>
                          <a:latin typeface="Arial" panose="020B0604020202020204" pitchFamily="34" charset="0"/>
                          <a:cs typeface="Arial" panose="020B0604020202020204" pitchFamily="34" charset="0"/>
                        </a:rPr>
                        <a:t>You can also manually change the color of individual elements by going to VIEW &gt; SLIDE MASTER. On the left side of your screen select the background master where you can change the template background, column sizes, etc. </a:t>
                      </a:r>
                    </a:p>
                    <a:p>
                      <a:pPr marL="0" indent="0" algn="l" defTabSz="114300"/>
                      <a:endParaRPr lang="en-US" sz="2400" b="0" baseline="0" dirty="0">
                        <a:solidFill>
                          <a:srgbClr val="D9D9D9"/>
                        </a:solidFill>
                        <a:latin typeface="Arial" panose="020B0604020202020204" pitchFamily="34" charset="0"/>
                        <a:cs typeface="Arial" panose="020B0604020202020204" pitchFamily="34" charset="0"/>
                      </a:endParaRPr>
                    </a:p>
                    <a:p>
                      <a:pPr marL="0" indent="0" algn="l" defTabSz="114300"/>
                      <a:r>
                        <a:rPr lang="en-US" sz="2400" b="0" baseline="0" dirty="0">
                          <a:solidFill>
                            <a:srgbClr val="D9D9D9"/>
                          </a:solidFill>
                          <a:latin typeface="Arial" panose="020B0604020202020204" pitchFamily="34" charset="0"/>
                          <a:cs typeface="Arial" panose="020B0604020202020204" pitchFamily="34" charset="0"/>
                        </a:rPr>
                        <a:t>After you finish working on the SLIDE MASTER, it is important that you go to VIEW &gt; NORMAL to continue working on your poster. </a:t>
                      </a:r>
                    </a:p>
                  </a:txBody>
                  <a:tcPr marL="182880" marT="137160">
                    <a:solidFill>
                      <a:schemeClr val="tx1"/>
                    </a:solidFill>
                  </a:tcPr>
                </a:tc>
                <a:tc hMerge="1">
                  <a:txBody>
                    <a:bodyPr/>
                    <a:lstStyle/>
                    <a:p>
                      <a:endParaRPr lang="en-US" sz="2400" dirty="0">
                        <a:solidFill>
                          <a:srgbClr val="1F3A4E"/>
                        </a:solidFill>
                      </a:endParaRPr>
                    </a:p>
                  </a:txBody>
                  <a:tcPr marL="182880" marT="137160">
                    <a:blipFill rotWithShape="1">
                      <a:blip r:embed="rId8"/>
                      <a:stretch>
                        <a:fillRect/>
                      </a:stretch>
                    </a:blipFill>
                  </a:tcPr>
                </a:tc>
                <a:tc hMerge="1">
                  <a:txBody>
                    <a:bodyPr/>
                    <a:lstStyle/>
                    <a:p>
                      <a:endParaRPr lang="en-US"/>
                    </a:p>
                  </a:txBody>
                  <a:tcPr/>
                </a:tc>
                <a:extLst>
                  <a:ext uri="{0D108BD9-81ED-4DB2-BD59-A6C34878D82A}">
                    <a16:rowId xmlns:a16="http://schemas.microsoft.com/office/drawing/2014/main" val="10001"/>
                  </a:ext>
                </a:extLst>
              </a:tr>
              <a:tr h="3667719">
                <a:tc gridSpan="3">
                  <a:txBody>
                    <a:bodyPr/>
                    <a:lstStyle/>
                    <a:p>
                      <a:r>
                        <a:rPr lang="en-US" sz="2800" b="1" dirty="0">
                          <a:solidFill>
                            <a:srgbClr val="FFC000"/>
                          </a:solidFill>
                          <a:latin typeface="Arial" panose="020B0604020202020204" pitchFamily="34" charset="0"/>
                          <a:cs typeface="Arial" panose="020B0604020202020204" pitchFamily="34" charset="0"/>
                        </a:rPr>
                        <a:t>How to change the column layout configuration</a:t>
                      </a:r>
                    </a:p>
                    <a:p>
                      <a:r>
                        <a:rPr lang="en-US" sz="2400" dirty="0">
                          <a:solidFill>
                            <a:srgbClr val="D9D9D9"/>
                          </a:solidFill>
                          <a:latin typeface="Arial" panose="020B0604020202020204" pitchFamily="34" charset="0"/>
                          <a:cs typeface="Arial" panose="020B0604020202020204" pitchFamily="34" charset="0"/>
                        </a:rPr>
                        <a:t>You can manually change the configuration on the columns by going to VIEW &gt; SLIDE MASTER. You can delete columns, resize them or modify them as needed for your layout. </a:t>
                      </a:r>
                    </a:p>
                    <a:p>
                      <a:pPr marL="0" marR="0" indent="0" algn="l" defTabSz="3765366" rtl="0" eaLnBrk="1" fontAlgn="auto" latinLnBrk="0" hangingPunct="1">
                        <a:lnSpc>
                          <a:spcPct val="100000"/>
                        </a:lnSpc>
                        <a:spcBef>
                          <a:spcPts val="0"/>
                        </a:spcBef>
                        <a:spcAft>
                          <a:spcPts val="0"/>
                        </a:spcAft>
                        <a:buClrTx/>
                        <a:buSzTx/>
                        <a:buFontTx/>
                        <a:buNone/>
                        <a:tabLst/>
                        <a:defRPr/>
                      </a:pPr>
                      <a:r>
                        <a:rPr lang="en-US" sz="2400" dirty="0">
                          <a:solidFill>
                            <a:srgbClr val="D9D9D9"/>
                          </a:solidFill>
                          <a:latin typeface="Arial" panose="020B0604020202020204" pitchFamily="34" charset="0"/>
                          <a:cs typeface="Arial" panose="020B0604020202020204" pitchFamily="34" charset="0"/>
                        </a:rPr>
                        <a:t>You can see a tutorial here: </a:t>
                      </a:r>
                      <a:r>
                        <a:rPr lang="en-US" sz="2400" u="sng" dirty="0">
                          <a:solidFill>
                            <a:srgbClr val="FFC000"/>
                          </a:solidFill>
                          <a:latin typeface="Arial" panose="020B0604020202020204" pitchFamily="34" charset="0"/>
                          <a:cs typeface="Arial" panose="020B0604020202020204" pitchFamily="34" charset="0"/>
                        </a:rPr>
                        <a:t>https://</a:t>
                      </a:r>
                      <a:r>
                        <a:rPr lang="en-US" sz="2400" u="sng" dirty="0" err="1">
                          <a:solidFill>
                            <a:srgbClr val="FFC000"/>
                          </a:solidFill>
                          <a:latin typeface="Arial" panose="020B0604020202020204" pitchFamily="34" charset="0"/>
                          <a:cs typeface="Arial" panose="020B0604020202020204" pitchFamily="34" charset="0"/>
                        </a:rPr>
                        <a:t>www.posterpresentations.com</a:t>
                      </a:r>
                      <a:r>
                        <a:rPr lang="en-US" sz="2400" u="sng" dirty="0">
                          <a:solidFill>
                            <a:srgbClr val="FFC000"/>
                          </a:solidFill>
                          <a:latin typeface="Arial" panose="020B0604020202020204" pitchFamily="34" charset="0"/>
                          <a:cs typeface="Arial" panose="020B0604020202020204" pitchFamily="34" charset="0"/>
                        </a:rPr>
                        <a:t>/how-to-change-the-column-</a:t>
                      </a:r>
                      <a:r>
                        <a:rPr lang="en-US" sz="2400" u="sng" dirty="0" err="1">
                          <a:solidFill>
                            <a:srgbClr val="FFC000"/>
                          </a:solidFill>
                          <a:latin typeface="Arial" panose="020B0604020202020204" pitchFamily="34" charset="0"/>
                          <a:cs typeface="Arial" panose="020B0604020202020204" pitchFamily="34" charset="0"/>
                        </a:rPr>
                        <a:t>configuration.html</a:t>
                      </a:r>
                      <a:endParaRPr lang="en-US" u="sng" dirty="0">
                        <a:solidFill>
                          <a:srgbClr val="FFC000"/>
                        </a:solidFill>
                      </a:endParaRPr>
                    </a:p>
                  </a:txBody>
                  <a:tcPr marL="182880" marT="137160">
                    <a:solidFill>
                      <a:schemeClr val="tx1"/>
                    </a:solidFill>
                  </a:tcPr>
                </a:tc>
                <a:tc hMerge="1">
                  <a:txBody>
                    <a:bodyPr/>
                    <a:lstStyle/>
                    <a:p>
                      <a:endParaRPr lang="en-US" sz="2400" dirty="0">
                        <a:solidFill>
                          <a:srgbClr val="1F3A4E"/>
                        </a:solidFill>
                      </a:endParaRPr>
                    </a:p>
                  </a:txBody>
                  <a:tcPr marL="182880" marT="137160">
                    <a:blipFill rotWithShape="1">
                      <a:blip r:embed="rId9"/>
                      <a:stretch>
                        <a:fillRect/>
                      </a:stretch>
                    </a:blipFill>
                  </a:tcPr>
                </a:tc>
                <a:tc hMerge="1">
                  <a:txBody>
                    <a:bodyPr/>
                    <a:lstStyle/>
                    <a:p>
                      <a:endParaRPr lang="en-US" dirty="0"/>
                    </a:p>
                  </a:txBody>
                  <a:tcPr marL="182880" marT="137160">
                    <a:solidFill>
                      <a:srgbClr val="010101"/>
                    </a:solidFill>
                  </a:tcPr>
                </a:tc>
                <a:extLst>
                  <a:ext uri="{0D108BD9-81ED-4DB2-BD59-A6C34878D82A}">
                    <a16:rowId xmlns:a16="http://schemas.microsoft.com/office/drawing/2014/main" val="10004"/>
                  </a:ext>
                </a:extLst>
              </a:tr>
              <a:tr h="5177074">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400" noProof="0" dirty="0">
                        <a:solidFill>
                          <a:srgbClr val="D9D9D9"/>
                        </a:solidFill>
                        <a:latin typeface="Arial" panose="020B0604020202020204" pitchFamily="34" charset="0"/>
                        <a:cs typeface="Arial" panose="020B0604020202020204" pitchFamily="34" charset="0"/>
                      </a:endParaRPr>
                    </a:p>
                  </a:txBody>
                  <a:tcPr marL="182880" marT="137160">
                    <a:blipFill dpi="0" rotWithShape="1">
                      <a:blip r:embed="rId10">
                        <a:extLst>
                          <a:ext uri="{28A0092B-C50C-407E-A947-70E740481C1C}">
                            <a14:useLocalDpi xmlns:a14="http://schemas.microsoft.com/office/drawing/2010/main" val="0"/>
                          </a:ext>
                        </a:extLst>
                      </a:blip>
                      <a:srcRect/>
                      <a:stretch>
                        <a:fillRect/>
                      </a:stretch>
                    </a:blipFill>
                  </a:tcPr>
                </a:tc>
                <a:tc hMerge="1">
                  <a:txBody>
                    <a:bodyPr/>
                    <a:lstStyle/>
                    <a:p>
                      <a:endParaRPr lang="en-US"/>
                    </a:p>
                  </a:txBody>
                  <a:tcPr/>
                </a:tc>
                <a:tc row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800" b="1" noProof="0" dirty="0">
                          <a:solidFill>
                            <a:srgbClr val="FFC000"/>
                          </a:solidFill>
                          <a:latin typeface="Arial" panose="020B0604020202020204" pitchFamily="34" charset="0"/>
                          <a:cs typeface="Arial" panose="020B0604020202020204" pitchFamily="34" charset="0"/>
                        </a:rPr>
                        <a:t>How to hide the QUICK START GUIDE bars from the sides of the template</a:t>
                      </a: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noProof="0" dirty="0">
                          <a:solidFill>
                            <a:srgbClr val="D9D9D9"/>
                          </a:solidFill>
                          <a:latin typeface="Arial" panose="020B0604020202020204" pitchFamily="34" charset="0"/>
                          <a:cs typeface="Arial" panose="020B0604020202020204" pitchFamily="34" charset="0"/>
                        </a:rPr>
                        <a:t>The Quick Start</a:t>
                      </a:r>
                      <a:r>
                        <a:rPr lang="en-US" sz="2400" baseline="0" noProof="0" dirty="0">
                          <a:solidFill>
                            <a:srgbClr val="D9D9D9"/>
                          </a:solidFill>
                          <a:latin typeface="Arial" panose="020B0604020202020204" pitchFamily="34" charset="0"/>
                          <a:cs typeface="Arial" panose="020B0604020202020204" pitchFamily="34" charset="0"/>
                        </a:rPr>
                        <a:t> Guides</a:t>
                      </a:r>
                      <a:r>
                        <a:rPr lang="en-US" sz="2400" noProof="0" dirty="0">
                          <a:solidFill>
                            <a:srgbClr val="D9D9D9"/>
                          </a:solidFill>
                          <a:latin typeface="Arial" panose="020B0604020202020204" pitchFamily="34" charset="0"/>
                          <a:cs typeface="Arial" panose="020B0604020202020204" pitchFamily="34" charset="0"/>
                        </a:rPr>
                        <a:t> </a:t>
                      </a:r>
                      <a:r>
                        <a:rPr lang="en-US" sz="2400" u="sng" noProof="0" dirty="0">
                          <a:solidFill>
                            <a:srgbClr val="D9D9D9"/>
                          </a:solidFill>
                          <a:latin typeface="Arial" panose="020B0604020202020204" pitchFamily="34" charset="0"/>
                          <a:cs typeface="Arial" panose="020B0604020202020204" pitchFamily="34" charset="0"/>
                        </a:rPr>
                        <a:t>are outside the template’s printable area</a:t>
                      </a:r>
                      <a:r>
                        <a:rPr lang="en-US" sz="2400" noProof="0" dirty="0">
                          <a:solidFill>
                            <a:srgbClr val="D9D9D9"/>
                          </a:solidFill>
                          <a:latin typeface="Arial" panose="020B0604020202020204" pitchFamily="34" charset="0"/>
                          <a:cs typeface="Arial" panose="020B0604020202020204" pitchFamily="34" charset="0"/>
                        </a:rPr>
                        <a:t> and they will not be on the printed poster</a:t>
                      </a:r>
                      <a:r>
                        <a:rPr lang="en-US" sz="2400" baseline="0" noProof="0" dirty="0">
                          <a:solidFill>
                            <a:srgbClr val="D9D9D9"/>
                          </a:solidFill>
                          <a:latin typeface="Arial" panose="020B0604020202020204" pitchFamily="34" charset="0"/>
                          <a:cs typeface="Arial" panose="020B0604020202020204" pitchFamily="34" charset="0"/>
                        </a:rPr>
                        <a:t>. </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baseline="0" noProof="0" dirty="0">
                        <a:solidFill>
                          <a:srgbClr val="D9D9D9"/>
                        </a:solidFill>
                        <a:latin typeface="Arial" panose="020B0604020202020204" pitchFamily="34" charset="0"/>
                        <a:cs typeface="Arial" panose="020B0604020202020204" pitchFamily="34" charset="0"/>
                      </a:endParaRP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baseline="0" noProof="0" dirty="0">
                          <a:solidFill>
                            <a:srgbClr val="D9D9D9"/>
                          </a:solidFill>
                          <a:latin typeface="Arial" panose="020B0604020202020204" pitchFamily="34" charset="0"/>
                          <a:cs typeface="Arial" panose="020B0604020202020204" pitchFamily="34" charset="0"/>
                        </a:rPr>
                        <a:t>If you create a PDF file from your template, the guides will not be included.</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baseline="0" noProof="0" dirty="0">
                        <a:solidFill>
                          <a:srgbClr val="D9D9D9"/>
                        </a:solidFill>
                        <a:latin typeface="Arial" panose="020B0604020202020204" pitchFamily="34" charset="0"/>
                        <a:cs typeface="Arial" panose="020B0604020202020204" pitchFamily="34" charset="0"/>
                      </a:endParaRP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baseline="0" noProof="0" dirty="0">
                          <a:solidFill>
                            <a:srgbClr val="D9D9D9"/>
                          </a:solidFill>
                          <a:latin typeface="Arial" panose="020B0604020202020204" pitchFamily="34" charset="0"/>
                          <a:cs typeface="Arial" panose="020B0604020202020204" pitchFamily="34" charset="0"/>
                        </a:rPr>
                        <a:t>To hide the guides click on the </a:t>
                      </a:r>
                      <a:r>
                        <a:rPr lang="en-US" sz="2400" b="1" baseline="0" noProof="0" dirty="0">
                          <a:solidFill>
                            <a:srgbClr val="D9D9D9"/>
                          </a:solidFill>
                          <a:latin typeface="Arial" panose="020B0604020202020204" pitchFamily="34" charset="0"/>
                          <a:cs typeface="Arial" panose="020B0604020202020204" pitchFamily="34" charset="0"/>
                        </a:rPr>
                        <a:t>Home</a:t>
                      </a:r>
                      <a:r>
                        <a:rPr lang="en-US" sz="2400" baseline="0" noProof="0" dirty="0">
                          <a:solidFill>
                            <a:srgbClr val="D9D9D9"/>
                          </a:solidFill>
                          <a:latin typeface="Arial" panose="020B0604020202020204" pitchFamily="34" charset="0"/>
                          <a:cs typeface="Arial" panose="020B0604020202020204" pitchFamily="34" charset="0"/>
                        </a:rPr>
                        <a:t> tab (top of the screen) and then click on the </a:t>
                      </a:r>
                      <a:r>
                        <a:rPr lang="en-US" sz="2400" b="1" baseline="0" noProof="0" dirty="0">
                          <a:solidFill>
                            <a:srgbClr val="D9D9D9"/>
                          </a:solidFill>
                          <a:latin typeface="Arial" panose="020B0604020202020204" pitchFamily="34" charset="0"/>
                          <a:cs typeface="Arial" panose="020B0604020202020204" pitchFamily="34" charset="0"/>
                        </a:rPr>
                        <a:t>Layout</a:t>
                      </a:r>
                      <a:r>
                        <a:rPr lang="en-US" sz="2400" baseline="0" noProof="0" dirty="0">
                          <a:solidFill>
                            <a:srgbClr val="D9D9D9"/>
                          </a:solidFill>
                          <a:latin typeface="Arial" panose="020B0604020202020204" pitchFamily="34" charset="0"/>
                          <a:cs typeface="Arial" panose="020B0604020202020204" pitchFamily="34" charset="0"/>
                        </a:rPr>
                        <a:t> button below to see the available layouts. Choose the </a:t>
                      </a:r>
                      <a:r>
                        <a:rPr lang="en-US" sz="2400" b="1" baseline="0" noProof="0" dirty="0">
                          <a:solidFill>
                            <a:srgbClr val="D9D9D9"/>
                          </a:solidFill>
                          <a:latin typeface="Arial" panose="020B0604020202020204" pitchFamily="34" charset="0"/>
                          <a:cs typeface="Arial" panose="020B0604020202020204" pitchFamily="34" charset="0"/>
                        </a:rPr>
                        <a:t>Without Guides </a:t>
                      </a:r>
                      <a:r>
                        <a:rPr lang="en-US" sz="2400" b="0" baseline="0" noProof="0" dirty="0">
                          <a:solidFill>
                            <a:srgbClr val="D9D9D9"/>
                          </a:solidFill>
                          <a:latin typeface="Arial" panose="020B0604020202020204" pitchFamily="34" charset="0"/>
                          <a:cs typeface="Arial" panose="020B0604020202020204" pitchFamily="34" charset="0"/>
                        </a:rPr>
                        <a:t>layout</a:t>
                      </a:r>
                      <a:r>
                        <a:rPr lang="en-US" sz="2400" baseline="0" noProof="0" dirty="0">
                          <a:solidFill>
                            <a:srgbClr val="D9D9D9"/>
                          </a:solidFill>
                          <a:latin typeface="Arial" panose="020B0604020202020204" pitchFamily="34" charset="0"/>
                          <a:cs typeface="Arial" panose="020B0604020202020204" pitchFamily="34" charset="0"/>
                        </a:rPr>
                        <a:t>.</a:t>
                      </a:r>
                      <a:endParaRPr lang="en-US" sz="2400" noProof="0" dirty="0">
                        <a:solidFill>
                          <a:srgbClr val="D9D9D9"/>
                        </a:solidFill>
                        <a:latin typeface="Arial" panose="020B0604020202020204" pitchFamily="34" charset="0"/>
                        <a:cs typeface="Arial" panose="020B0604020202020204" pitchFamily="34" charset="0"/>
                      </a:endParaRP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noProof="0" dirty="0">
                        <a:solidFill>
                          <a:srgbClr val="D9D9D9"/>
                        </a:solidFill>
                        <a:latin typeface="Arial" panose="020B0604020202020204" pitchFamily="34" charset="0"/>
                        <a:cs typeface="Arial" panose="020B0604020202020204" pitchFamily="34" charset="0"/>
                      </a:endParaRPr>
                    </a:p>
                  </a:txBody>
                  <a:tcPr marL="182880" marT="137160">
                    <a:solidFill>
                      <a:srgbClr val="010101"/>
                    </a:solidFill>
                  </a:tcPr>
                </a:tc>
                <a:extLst>
                  <a:ext uri="{0D108BD9-81ED-4DB2-BD59-A6C34878D82A}">
                    <a16:rowId xmlns:a16="http://schemas.microsoft.com/office/drawing/2014/main" val="10005"/>
                  </a:ext>
                </a:extLst>
              </a:tr>
              <a:tr h="2888327">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400" noProof="0" dirty="0">
                        <a:solidFill>
                          <a:srgbClr val="D9D9D9"/>
                        </a:solidFill>
                        <a:latin typeface="Arial" panose="020B0604020202020204" pitchFamily="34" charset="0"/>
                        <a:cs typeface="Arial" panose="020B0604020202020204" pitchFamily="34" charset="0"/>
                      </a:endParaRPr>
                    </a:p>
                  </a:txBody>
                  <a:tcPr marL="182880" marT="137160">
                    <a:solidFill>
                      <a:srgbClr val="010101"/>
                    </a:solidFill>
                  </a:tcPr>
                </a:tc>
                <a:tc hMerge="1">
                  <a:txBody>
                    <a:bodyPr/>
                    <a:lstStyle/>
                    <a:p>
                      <a:endParaRPr lang="en-US"/>
                    </a:p>
                  </a:txBody>
                  <a:tcPr/>
                </a:tc>
                <a:tc vMerge="1">
                  <a:txBody>
                    <a:bodyPr/>
                    <a:lstStyle/>
                    <a:p>
                      <a:endParaRPr lang="en-US"/>
                    </a:p>
                  </a:txBody>
                  <a:tcPr/>
                </a:tc>
                <a:extLst>
                  <a:ext uri="{0D108BD9-81ED-4DB2-BD59-A6C34878D82A}">
                    <a16:rowId xmlns:a16="http://schemas.microsoft.com/office/drawing/2014/main" val="1766341567"/>
                  </a:ext>
                </a:extLst>
              </a:tr>
              <a:tr h="3781426">
                <a:tc gridSpan="2">
                  <a:txBody>
                    <a:bodyPr/>
                    <a:lstStyle/>
                    <a:p>
                      <a:r>
                        <a:rPr lang="en-US" sz="2800" b="1" dirty="0">
                          <a:solidFill>
                            <a:srgbClr val="FFC000"/>
                          </a:solidFill>
                          <a:latin typeface="Arial" panose="020B0604020202020204" pitchFamily="34" charset="0"/>
                          <a:cs typeface="Arial" panose="020B0604020202020204" pitchFamily="34" charset="0"/>
                        </a:rPr>
                        <a:t>How to</a:t>
                      </a:r>
                      <a:r>
                        <a:rPr lang="en-US" sz="2800" b="1" baseline="0" dirty="0">
                          <a:solidFill>
                            <a:srgbClr val="FFC000"/>
                          </a:solidFill>
                          <a:latin typeface="Arial" panose="020B0604020202020204" pitchFamily="34" charset="0"/>
                          <a:cs typeface="Arial" panose="020B0604020202020204" pitchFamily="34" charset="0"/>
                        </a:rPr>
                        <a:t> preview your poster prior to printing</a:t>
                      </a:r>
                      <a:endParaRPr lang="en-US" sz="2800" b="1" dirty="0">
                        <a:solidFill>
                          <a:srgbClr val="FFC000"/>
                        </a:solidFill>
                        <a:latin typeface="Arial" panose="020B0604020202020204" pitchFamily="34" charset="0"/>
                        <a:cs typeface="Arial" panose="020B0604020202020204" pitchFamily="34" charset="0"/>
                      </a:endParaRPr>
                    </a:p>
                    <a:p>
                      <a:r>
                        <a:rPr lang="en-US" sz="2400" dirty="0">
                          <a:solidFill>
                            <a:srgbClr val="D9D9D9"/>
                          </a:solidFill>
                          <a:latin typeface="Arial" panose="020B0604020202020204" pitchFamily="34" charset="0"/>
                          <a:cs typeface="Arial" panose="020B0604020202020204" pitchFamily="34" charset="0"/>
                        </a:rPr>
                        <a:t>You can preview your poster at any time by pressing the </a:t>
                      </a:r>
                      <a:r>
                        <a:rPr lang="en-US" sz="2400" dirty="0">
                          <a:solidFill>
                            <a:srgbClr val="FFC000"/>
                          </a:solidFill>
                          <a:latin typeface="Arial" panose="020B0604020202020204" pitchFamily="34" charset="0"/>
                          <a:cs typeface="Arial" panose="020B0604020202020204" pitchFamily="34" charset="0"/>
                        </a:rPr>
                        <a:t>F5 key</a:t>
                      </a:r>
                      <a:r>
                        <a:rPr lang="en-US" sz="2400" dirty="0">
                          <a:solidFill>
                            <a:srgbClr val="D9D9D9"/>
                          </a:solidFill>
                          <a:latin typeface="Arial" panose="020B0604020202020204" pitchFamily="34" charset="0"/>
                          <a:cs typeface="Arial" panose="020B0604020202020204" pitchFamily="34" charset="0"/>
                        </a:rPr>
                        <a:t> on your keyboard. You will see on the screen what's on your poster and how it should look when printed. Press the </a:t>
                      </a:r>
                      <a:r>
                        <a:rPr lang="en-US" sz="2400" dirty="0">
                          <a:solidFill>
                            <a:srgbClr val="FFC000"/>
                          </a:solidFill>
                          <a:latin typeface="Arial" panose="020B0604020202020204" pitchFamily="34" charset="0"/>
                          <a:cs typeface="Arial" panose="020B0604020202020204" pitchFamily="34" charset="0"/>
                        </a:rPr>
                        <a:t>ESC key </a:t>
                      </a:r>
                      <a:r>
                        <a:rPr lang="en-US" sz="2400" dirty="0">
                          <a:solidFill>
                            <a:srgbClr val="D9D9D9"/>
                          </a:solidFill>
                          <a:latin typeface="Arial" panose="020B0604020202020204" pitchFamily="34" charset="0"/>
                          <a:cs typeface="Arial" panose="020B0604020202020204" pitchFamily="34" charset="0"/>
                        </a:rPr>
                        <a:t>to exit Preview.</a:t>
                      </a:r>
                    </a:p>
                  </a:txBody>
                  <a:tcPr marL="182880" marT="137160">
                    <a:solidFill>
                      <a:srgbClr val="010101"/>
                    </a:solidFill>
                  </a:tcPr>
                </a:tc>
                <a:tc hMerge="1">
                  <a:txBody>
                    <a:bodyPr/>
                    <a:lstStyle/>
                    <a:p>
                      <a:endParaRPr lang="en-US"/>
                    </a:p>
                  </a:txBody>
                  <a:tcPr/>
                </a:tc>
                <a:tc>
                  <a:txBody>
                    <a:bodyPr/>
                    <a:lstStyle/>
                    <a:p>
                      <a:pPr algn="ctr"/>
                      <a:r>
                        <a:rPr lang="en-US" sz="11500" b="1" dirty="0">
                          <a:solidFill>
                            <a:srgbClr val="D9D9D9"/>
                          </a:solidFill>
                          <a:latin typeface="Arial" panose="020B0604020202020204" pitchFamily="34" charset="0"/>
                          <a:cs typeface="Arial" panose="020B0604020202020204" pitchFamily="34" charset="0"/>
                        </a:rPr>
                        <a:t>F5</a:t>
                      </a:r>
                      <a:r>
                        <a:rPr lang="en-US" sz="2400" baseline="0" dirty="0">
                          <a:solidFill>
                            <a:srgbClr val="D9D9D9"/>
                          </a:solidFill>
                          <a:latin typeface="Arial" panose="020B0604020202020204" pitchFamily="34" charset="0"/>
                          <a:cs typeface="Arial" panose="020B0604020202020204" pitchFamily="34" charset="0"/>
                        </a:rPr>
                        <a:t> </a:t>
                      </a:r>
                      <a:endParaRPr lang="en-US" dirty="0"/>
                    </a:p>
                  </a:txBody>
                  <a:tcPr marL="182880" marT="137160" anchor="ctr">
                    <a:solidFill>
                      <a:schemeClr val="tx1">
                        <a:lumMod val="95000"/>
                        <a:lumOff val="5000"/>
                      </a:schemeClr>
                    </a:solidFill>
                  </a:tcPr>
                </a:tc>
                <a:extLst>
                  <a:ext uri="{0D108BD9-81ED-4DB2-BD59-A6C34878D82A}">
                    <a16:rowId xmlns:a16="http://schemas.microsoft.com/office/drawing/2014/main" val="10006"/>
                  </a:ext>
                </a:extLst>
              </a:tr>
              <a:tr h="5674009">
                <a:tc gridSpan="3">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800" b="1" noProof="0" dirty="0">
                          <a:solidFill>
                            <a:srgbClr val="FFC000"/>
                          </a:solidFill>
                          <a:latin typeface="Arial"/>
                          <a:cs typeface="Arial"/>
                        </a:rPr>
                        <a:t>How to print your poster</a:t>
                      </a: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noProof="0" dirty="0">
                          <a:solidFill>
                            <a:srgbClr val="D9D9D9"/>
                          </a:solidFill>
                          <a:latin typeface="Arial"/>
                          <a:cs typeface="Arial"/>
                        </a:rPr>
                        <a:t>When you are ready to have your poster printed go online to </a:t>
                      </a:r>
                      <a:r>
                        <a:rPr lang="en-US" sz="2400" noProof="0" dirty="0" err="1">
                          <a:solidFill>
                            <a:srgbClr val="FFC000"/>
                          </a:solidFill>
                          <a:latin typeface="Arial"/>
                          <a:cs typeface="Arial"/>
                        </a:rPr>
                        <a:t>PosterPresentations.com</a:t>
                      </a:r>
                      <a:r>
                        <a:rPr lang="en-US" sz="2400" noProof="0" dirty="0">
                          <a:solidFill>
                            <a:srgbClr val="D9D9D9"/>
                          </a:solidFill>
                          <a:latin typeface="Arial"/>
                          <a:cs typeface="Arial"/>
                        </a:rPr>
                        <a:t> and click on the "</a:t>
                      </a:r>
                      <a:r>
                        <a:rPr lang="en-US" sz="2400" noProof="0" dirty="0">
                          <a:solidFill>
                            <a:srgbClr val="FFC000"/>
                          </a:solidFill>
                          <a:latin typeface="Arial"/>
                          <a:cs typeface="Arial"/>
                        </a:rPr>
                        <a:t>Order Your Poster</a:t>
                      </a:r>
                      <a:r>
                        <a:rPr lang="en-US" sz="2400" noProof="0" dirty="0">
                          <a:solidFill>
                            <a:srgbClr val="D9D9D9"/>
                          </a:solidFill>
                          <a:latin typeface="Arial"/>
                          <a:cs typeface="Arial"/>
                        </a:rPr>
                        <a:t>" button. You can have your poster printed on professional papers, fabric for easy traveling and a variety of other materials. </a:t>
                      </a: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noProof="0" dirty="0">
                          <a:solidFill>
                            <a:srgbClr val="D9D9D9"/>
                          </a:solidFill>
                          <a:latin typeface="Arial"/>
                          <a:cs typeface="Arial"/>
                        </a:rPr>
                        <a:t>If you submit a PowerPoint document, you will be receiving a PDF proof for your approval prior to printing. If your order is placed and paid for before noon (Pacific time) Monday-Friday, your order will ship out that same day. FedEx Next day, Second day, Third day, and Free Ground services are offered. </a:t>
                      </a:r>
                    </a:p>
                    <a:p>
                      <a:pPr marL="0" marR="0" lvl="0" indent="0" algn="l" defTabSz="114300" rtl="0" eaLnBrk="1" fontAlgn="auto" latinLnBrk="0" hangingPunct="1">
                        <a:lnSpc>
                          <a:spcPct val="100000"/>
                        </a:lnSpc>
                        <a:spcBef>
                          <a:spcPts val="0"/>
                        </a:spcBef>
                        <a:spcAft>
                          <a:spcPts val="0"/>
                        </a:spcAft>
                        <a:buClrTx/>
                        <a:buSzTx/>
                        <a:buFontTx/>
                        <a:buNone/>
                        <a:tabLst/>
                        <a:defRPr/>
                      </a:pPr>
                      <a:br>
                        <a:rPr lang="en-US" sz="2400" noProof="0" dirty="0">
                          <a:solidFill>
                            <a:srgbClr val="D9D9D9"/>
                          </a:solidFill>
                          <a:latin typeface="Arial"/>
                          <a:cs typeface="Arial"/>
                        </a:rPr>
                      </a:br>
                      <a:r>
                        <a:rPr lang="en-US" sz="2400" noProof="0" dirty="0">
                          <a:solidFill>
                            <a:srgbClr val="D9D9D9"/>
                          </a:solidFill>
                          <a:latin typeface="Arial"/>
                          <a:cs typeface="Arial"/>
                        </a:rPr>
                        <a:t>Go to </a:t>
                      </a:r>
                      <a:r>
                        <a:rPr lang="en-US" sz="2400" noProof="0" dirty="0" err="1">
                          <a:solidFill>
                            <a:srgbClr val="FFC000"/>
                          </a:solidFill>
                          <a:latin typeface="Arial"/>
                          <a:cs typeface="Arial"/>
                        </a:rPr>
                        <a:t>PosterPresentations.com</a:t>
                      </a:r>
                      <a:r>
                        <a:rPr lang="en-US" sz="2400" noProof="0" dirty="0">
                          <a:solidFill>
                            <a:srgbClr val="D9D9D9"/>
                          </a:solidFill>
                          <a:latin typeface="Arial"/>
                          <a:cs typeface="Arial"/>
                        </a:rPr>
                        <a:t> for more information.</a:t>
                      </a:r>
                    </a:p>
                  </a:txBody>
                  <a:tcPr marL="182880" marT="137160">
                    <a:solidFill>
                      <a:srgbClr val="01010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354778">
                <a:tc gridSpan="3">
                  <a:txBody>
                    <a:bodyPr/>
                    <a:lstStyle/>
                    <a:p>
                      <a:endParaRPr lang="en-US" sz="2400" dirty="0">
                        <a:solidFill>
                          <a:srgbClr val="1F3A4E"/>
                        </a:solidFill>
                      </a:endParaRPr>
                    </a:p>
                  </a:txBody>
                  <a:tcPr marL="182880" marT="137160">
                    <a:blipFill dpi="0" rotWithShape="1">
                      <a:blip r:embed="rId11">
                        <a:extLst>
                          <a:ext uri="{28A0092B-C50C-407E-A947-70E740481C1C}">
                            <a14:useLocalDpi xmlns:a14="http://schemas.microsoft.com/office/drawing/2010/main" val="0"/>
                          </a:ext>
                        </a:extLst>
                      </a:blip>
                      <a:srcRect/>
                      <a:stretch>
                        <a:fillRect/>
                      </a:stretch>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3212204">
                <a:tc>
                  <a:txBody>
                    <a:bodyPr/>
                    <a:lstStyle/>
                    <a:p>
                      <a:pPr>
                        <a:lnSpc>
                          <a:spcPts val="2600"/>
                        </a:lnSpc>
                      </a:pPr>
                      <a:r>
                        <a:rPr lang="en-US" sz="2000" dirty="0">
                          <a:solidFill>
                            <a:schemeClr val="bg1">
                              <a:lumMod val="85000"/>
                            </a:schemeClr>
                          </a:solidFill>
                          <a:latin typeface="Arial"/>
                          <a:cs typeface="Arial"/>
                        </a:rPr>
                        <a:t>© 2019</a:t>
                      </a:r>
                      <a:r>
                        <a:rPr lang="en-US" sz="2000" baseline="0" dirty="0">
                          <a:solidFill>
                            <a:schemeClr val="bg1">
                              <a:lumMod val="85000"/>
                            </a:schemeClr>
                          </a:solidFill>
                          <a:latin typeface="Arial"/>
                          <a:cs typeface="Arial"/>
                        </a:rPr>
                        <a:t> </a:t>
                      </a:r>
                      <a:r>
                        <a:rPr lang="en-US" sz="2000" dirty="0" err="1">
                          <a:solidFill>
                            <a:schemeClr val="bg1">
                              <a:lumMod val="85000"/>
                            </a:schemeClr>
                          </a:solidFill>
                          <a:latin typeface="Arial"/>
                          <a:cs typeface="Arial"/>
                        </a:rPr>
                        <a:t>PosterPresentations.com</a:t>
                      </a:r>
                      <a:br>
                        <a:rPr lang="en-US" sz="2000" dirty="0">
                          <a:solidFill>
                            <a:schemeClr val="bg1">
                              <a:lumMod val="85000"/>
                            </a:schemeClr>
                          </a:solidFill>
                          <a:latin typeface="Arial"/>
                          <a:cs typeface="Arial"/>
                        </a:rPr>
                      </a:br>
                      <a:r>
                        <a:rPr lang="en-US" sz="2000" dirty="0">
                          <a:solidFill>
                            <a:schemeClr val="bg1">
                              <a:lumMod val="85000"/>
                            </a:schemeClr>
                          </a:solidFill>
                          <a:latin typeface="Arial"/>
                          <a:cs typeface="Arial"/>
                        </a:rPr>
                        <a:t>2117 Fourth Street ,</a:t>
                      </a:r>
                      <a:r>
                        <a:rPr lang="en-US" sz="2000" baseline="0" dirty="0">
                          <a:solidFill>
                            <a:schemeClr val="bg1">
                              <a:lumMod val="85000"/>
                            </a:schemeClr>
                          </a:solidFill>
                          <a:latin typeface="Arial"/>
                          <a:cs typeface="Arial"/>
                        </a:rPr>
                        <a:t> STE C        </a:t>
                      </a:r>
                    </a:p>
                    <a:p>
                      <a:pPr>
                        <a:lnSpc>
                          <a:spcPts val="2600"/>
                        </a:lnSpc>
                      </a:pPr>
                      <a:r>
                        <a:rPr lang="en-US" sz="2000" baseline="0" dirty="0">
                          <a:solidFill>
                            <a:schemeClr val="bg1">
                              <a:lumMod val="85000"/>
                            </a:schemeClr>
                          </a:solidFill>
                          <a:latin typeface="Arial"/>
                          <a:cs typeface="Arial"/>
                        </a:rPr>
                        <a:t>Berkeley CA 94710 USA</a:t>
                      </a:r>
                      <a:endParaRPr lang="en-US" sz="2000" dirty="0">
                        <a:solidFill>
                          <a:schemeClr val="bg1">
                            <a:lumMod val="85000"/>
                          </a:schemeClr>
                        </a:solidFill>
                        <a:latin typeface="Arial"/>
                        <a:cs typeface="Arial"/>
                      </a:endParaRPr>
                    </a:p>
                  </a:txBody>
                  <a:tcPr marL="182880" marT="137160">
                    <a:solidFill>
                      <a:srgbClr val="010101"/>
                    </a:solidFill>
                  </a:tcPr>
                </a:tc>
                <a:tc gridSpan="2">
                  <a:txBody>
                    <a:bodyPr/>
                    <a:lstStyle/>
                    <a:p>
                      <a:pPr marL="0" marR="0" indent="0" algn="l" defTabSz="4388900" rtl="0" eaLnBrk="1" fontAlgn="auto" latinLnBrk="0" hangingPunct="1">
                        <a:lnSpc>
                          <a:spcPct val="100000"/>
                        </a:lnSpc>
                        <a:spcBef>
                          <a:spcPts val="0"/>
                        </a:spcBef>
                        <a:spcAft>
                          <a:spcPts val="0"/>
                        </a:spcAft>
                        <a:buClrTx/>
                        <a:buSzTx/>
                        <a:buFontTx/>
                        <a:buNone/>
                        <a:tabLst/>
                        <a:defRPr/>
                      </a:pPr>
                      <a:r>
                        <a:rPr lang="en-US" sz="2400" b="1" dirty="0">
                          <a:solidFill>
                            <a:srgbClr val="D0D0D0"/>
                          </a:solidFill>
                          <a:latin typeface="Arial"/>
                          <a:cs typeface="Arial"/>
                        </a:rPr>
                        <a:t>For complete tutorials</a:t>
                      </a:r>
                      <a:r>
                        <a:rPr lang="en-US" sz="2400" b="1" baseline="0" dirty="0">
                          <a:solidFill>
                            <a:srgbClr val="D0D0D0"/>
                          </a:solidFill>
                          <a:latin typeface="Arial"/>
                          <a:cs typeface="Arial"/>
                        </a:rPr>
                        <a:t> visit:</a:t>
                      </a:r>
                    </a:p>
                    <a:p>
                      <a:pPr marL="0" marR="0" indent="0" algn="l" defTabSz="4388900" rtl="0" eaLnBrk="1" fontAlgn="auto" latinLnBrk="0" hangingPunct="1">
                        <a:lnSpc>
                          <a:spcPct val="100000"/>
                        </a:lnSpc>
                        <a:spcBef>
                          <a:spcPts val="0"/>
                        </a:spcBef>
                        <a:spcAft>
                          <a:spcPts val="0"/>
                        </a:spcAft>
                        <a:buClrTx/>
                        <a:buSzTx/>
                        <a:buFontTx/>
                        <a:buNone/>
                        <a:tabLst/>
                        <a:defRPr/>
                      </a:pPr>
                      <a:r>
                        <a:rPr lang="en-US" sz="1800" b="1" dirty="0">
                          <a:solidFill>
                            <a:srgbClr val="FFC000"/>
                          </a:solidFill>
                          <a:latin typeface="Arial"/>
                          <a:cs typeface="Arial"/>
                        </a:rPr>
                        <a:t>https://</a:t>
                      </a:r>
                      <a:r>
                        <a:rPr lang="en-US" sz="1800" b="1" dirty="0" err="1">
                          <a:solidFill>
                            <a:srgbClr val="FFC000"/>
                          </a:solidFill>
                          <a:latin typeface="Arial"/>
                          <a:cs typeface="Arial"/>
                        </a:rPr>
                        <a:t>www.posterpresentations.com</a:t>
                      </a:r>
                      <a:r>
                        <a:rPr lang="en-US" sz="1800" b="1" dirty="0">
                          <a:solidFill>
                            <a:srgbClr val="FFC000"/>
                          </a:solidFill>
                          <a:latin typeface="Arial"/>
                          <a:cs typeface="Arial"/>
                        </a:rPr>
                        <a:t>/</a:t>
                      </a:r>
                      <a:r>
                        <a:rPr lang="en-US" sz="1800" b="1" dirty="0" err="1">
                          <a:solidFill>
                            <a:srgbClr val="FFC000"/>
                          </a:solidFill>
                          <a:latin typeface="Arial"/>
                          <a:cs typeface="Arial"/>
                        </a:rPr>
                        <a:t>helpdesk.html</a:t>
                      </a:r>
                      <a:endParaRPr lang="en-US" sz="1800" dirty="0">
                        <a:solidFill>
                          <a:schemeClr val="bg1">
                            <a:lumMod val="85000"/>
                          </a:schemeClr>
                        </a:solidFill>
                        <a:latin typeface="Arial"/>
                        <a:cs typeface="Arial"/>
                      </a:endParaRPr>
                    </a:p>
                  </a:txBody>
                  <a:tcPr marL="182880" marT="137160">
                    <a:solidFill>
                      <a:srgbClr val="010101"/>
                    </a:solidFill>
                  </a:tcPr>
                </a:tc>
                <a:tc hMerge="1">
                  <a:txBody>
                    <a:bodyPr/>
                    <a:lstStyle/>
                    <a:p>
                      <a:endParaRPr lang="en-US"/>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897180653"/>
      </p:ext>
    </p:extLst>
  </p:cSld>
  <p:clrMap bg1="lt1" tx1="dk1" bg2="lt2" tx2="dk2" accent1="accent1" accent2="accent2" accent3="accent3" accent4="accent4" accent5="accent5" accent6="accent6" hlink="hlink" folHlink="folHlink"/>
  <p:sldLayoutIdLst>
    <p:sldLayoutId id="2147483713" r:id="rId1"/>
  </p:sldLayoutIdLst>
  <p:txStyles>
    <p:titleStyle>
      <a:lvl1pPr algn="ctr" defTabSz="4388900" rtl="0" eaLnBrk="1" latinLnBrk="0" hangingPunct="1">
        <a:spcBef>
          <a:spcPct val="0"/>
        </a:spcBef>
        <a:buNone/>
        <a:defRPr sz="8800" kern="1200">
          <a:solidFill>
            <a:schemeClr val="bg1"/>
          </a:solidFill>
          <a:latin typeface="Trebuchet MS" pitchFamily="34" charset="0"/>
          <a:ea typeface="+mj-ea"/>
          <a:cs typeface="+mj-cs"/>
        </a:defRPr>
      </a:lvl1pPr>
    </p:titleStyle>
    <p:bodyStyle>
      <a:lvl1pPr marL="1645838" indent="-1645838" algn="l" defTabSz="4388900" rtl="0" eaLnBrk="1" latinLnBrk="0" hangingPunct="1">
        <a:spcBef>
          <a:spcPct val="20000"/>
        </a:spcBef>
        <a:buFont typeface="Arial" pitchFamily="34" charset="0"/>
        <a:buChar char="•"/>
        <a:defRPr sz="15400" kern="1200">
          <a:solidFill>
            <a:schemeClr val="tx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193925" y="1317625"/>
            <a:ext cx="3950335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70254" tIns="235127" rIns="470254" bIns="235127" anchor="ctr" anchorCtr="0" compatLnSpc="1">
            <a:prstTxWarp prst="textNoShape">
              <a:avLst/>
            </a:prstTxWarp>
          </a:bodyPr>
          <a:lstStyle>
            <a:defPPr>
              <a:defRPr kern="1200"/>
            </a:defPPr>
          </a:lstStyle>
          <a:p>
            <a:pPr lvl="0"/>
            <a:r>
              <a:rPr lang="en-US"/>
              <a:t>Click to edit Master title style</a:t>
            </a:r>
          </a:p>
        </p:txBody>
      </p:sp>
      <p:sp>
        <p:nvSpPr>
          <p:cNvPr id="1027" name="Rectangle 3"/>
          <p:cNvSpPr>
            <a:spLocks noGrp="1" noChangeArrowheads="1"/>
          </p:cNvSpPr>
          <p:nvPr>
            <p:ph type="body" idx="1"/>
          </p:nvPr>
        </p:nvSpPr>
        <p:spPr bwMode="auto">
          <a:xfrm>
            <a:off x="2193925" y="7680325"/>
            <a:ext cx="39503350" cy="2172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70254" tIns="235127" rIns="470254" bIns="235127" anchor="t" anchorCtr="0" compatLnSpc="1">
            <a:prstTxWarp prst="textNoShape">
              <a:avLst/>
            </a:prstTxWarp>
          </a:bodyPr>
          <a:lstStyle>
            <a:defPPr>
              <a:defRPr kern="1200"/>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2193925" y="29978350"/>
            <a:ext cx="10242550" cy="2286000"/>
          </a:xfrm>
          <a:prstGeom prst="rect">
            <a:avLst/>
          </a:prstGeom>
          <a:noFill/>
          <a:ln>
            <a:noFill/>
          </a:ln>
        </p:spPr>
        <p:txBody>
          <a:bodyPr vert="horz" wrap="square" lIns="470254" tIns="235127" rIns="470254" bIns="235127" anchor="t" anchorCtr="0" compatLnSpc="1">
            <a:prstTxWarp prst="textNoShape">
              <a:avLst/>
            </a:prstTxWarp>
          </a:bodyPr>
          <a:lstStyle>
            <a:defPPr>
              <a:defRPr kern="1200"/>
            </a:defPPr>
            <a:lvl1pPr>
              <a:defRPr sz="7100" smtClean="0">
                <a:latin typeface="Arial"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14995525" y="29978350"/>
            <a:ext cx="13900150" cy="2286000"/>
          </a:xfrm>
          <a:prstGeom prst="rect">
            <a:avLst/>
          </a:prstGeom>
          <a:noFill/>
          <a:ln>
            <a:noFill/>
          </a:ln>
        </p:spPr>
        <p:txBody>
          <a:bodyPr vert="horz" wrap="square" lIns="470254" tIns="235127" rIns="470254" bIns="235127" anchor="t" anchorCtr="0" compatLnSpc="1">
            <a:prstTxWarp prst="textNoShape">
              <a:avLst/>
            </a:prstTxWarp>
          </a:bodyPr>
          <a:lstStyle>
            <a:defPPr>
              <a:defRPr kern="1200"/>
            </a:defPPr>
            <a:lvl1pPr algn="ctr">
              <a:defRPr sz="7100" smtClean="0">
                <a:latin typeface="Arial"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31454725" y="29978350"/>
            <a:ext cx="10242550" cy="2286000"/>
          </a:xfrm>
          <a:prstGeom prst="rect">
            <a:avLst/>
          </a:prstGeom>
          <a:noFill/>
          <a:ln>
            <a:noFill/>
          </a:ln>
        </p:spPr>
        <p:txBody>
          <a:bodyPr vert="horz" wrap="square" lIns="470254" tIns="235127" rIns="470254" bIns="235127" anchor="t" anchorCtr="0" compatLnSpc="1">
            <a:prstTxWarp prst="textNoShape">
              <a:avLst/>
            </a:prstTxWarp>
          </a:bodyPr>
          <a:lstStyle>
            <a:defPPr>
              <a:defRPr kern="1200"/>
            </a:defPPr>
            <a:lvl1pPr algn="r">
              <a:defRPr sz="7100" smtClean="0">
                <a:latin typeface="Arial" pitchFamily="34" charset="0"/>
              </a:defRPr>
            </a:lvl1pPr>
          </a:lstStyle>
          <a:p>
            <a:pPr>
              <a:defRPr/>
            </a:pPr>
            <a:fld id="{D74CA0E6-19C8-4E24-ACA2-24DF946E6C7E}" type="slidenum">
              <a:rPr lang="en-US"/>
              <a:pPr>
                <a:defRPr/>
              </a:pPr>
              <a:t>‹#›</a:t>
            </a:fld>
            <a:endParaRPr lang="en-US"/>
          </a:p>
        </p:txBody>
      </p:sp>
      <p:pic>
        <p:nvPicPr>
          <p:cNvPr id="1031" name="New picture"/>
          <p:cNvPicPr/>
          <p:nvPr/>
        </p:nvPicPr>
        <p:blipFill>
          <a:blip r:embed="rId14"/>
          <a:stretch>
            <a:fillRect/>
          </a:stretch>
        </p:blipFill>
        <p:spPr>
          <a:xfrm rot="16200000">
            <a:off x="-11074400" y="16459200"/>
            <a:ext cx="14274800" cy="3937000"/>
          </a:xfrm>
          <a:prstGeom prst="rect">
            <a:avLst/>
          </a:prstGeom>
        </p:spPr>
      </p:pic>
      <p:pic>
        <p:nvPicPr>
          <p:cNvPr id="1032" name="New picture"/>
          <p:cNvPicPr/>
          <p:nvPr/>
        </p:nvPicPr>
        <p:blipFill>
          <a:blip r:embed="rId14"/>
          <a:stretch>
            <a:fillRect/>
          </a:stretch>
        </p:blipFill>
        <p:spPr>
          <a:xfrm rot="5400000">
            <a:off x="40690800" y="16459200"/>
            <a:ext cx="14274800" cy="3937000"/>
          </a:xfrm>
          <a:prstGeom prst="rect">
            <a:avLst/>
          </a:prstGeom>
        </p:spPr>
      </p:pic>
      <p:pic>
        <p:nvPicPr>
          <p:cNvPr id="1033" name="New picture"/>
          <p:cNvPicPr/>
          <p:nvPr/>
        </p:nvPicPr>
        <p:blipFill>
          <a:blip r:embed="rId15"/>
          <a:stretch>
            <a:fillRect/>
          </a:stretch>
        </p:blipFill>
        <p:spPr>
          <a:xfrm>
            <a:off x="6953250" y="33426400"/>
            <a:ext cx="29984700" cy="1460500"/>
          </a:xfrm>
          <a:prstGeom prst="rect">
            <a:avLst/>
          </a:prstGeom>
        </p:spPr>
      </p:pic>
      <p:sp>
        <p:nvSpPr>
          <p:cNvPr id="1034" name="New shape"/>
          <p:cNvSpPr/>
          <p:nvPr/>
        </p:nvSpPr>
        <p:spPr>
          <a:xfrm>
            <a:off x="6953250" y="33997900"/>
            <a:ext cx="21945600" cy="127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sz="4600">
                <a:solidFill>
                  <a:srgbClr val="808080"/>
                </a:solidFill>
              </a:rPr>
              <a:t>Template ID: intellectualsage  Size: 48x36</a:t>
            </a:r>
          </a:p>
        </p:txBody>
      </p:sp>
    </p:spTree>
    <p:extLst>
      <p:ext uri="{BB962C8B-B14F-4D97-AF65-F5344CB8AC3E}">
        <p14:creationId xmlns:p14="http://schemas.microsoft.com/office/powerpoint/2010/main" val="65119555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p:transition/>
  <p:txStyles>
    <p:titleStyle>
      <a:defPPr>
        <a:defRPr kern="1200"/>
      </a:defPPr>
      <a:lvl1pPr algn="ctr" defTabSz="4703763" rtl="0" eaLnBrk="0" fontAlgn="base" hangingPunct="0">
        <a:spcBef>
          <a:spcPct val="0"/>
        </a:spcBef>
        <a:spcAft>
          <a:spcPct val="0"/>
        </a:spcAft>
        <a:defRPr sz="22700">
          <a:solidFill>
            <a:schemeClr val="tx2"/>
          </a:solidFill>
          <a:latin typeface="+mj-lt"/>
          <a:ea typeface="+mj-ea"/>
          <a:cs typeface="+mj-cs"/>
        </a:defRPr>
      </a:lvl1pPr>
      <a:lvl2pPr algn="ctr" defTabSz="4703763" rtl="0" eaLnBrk="0" fontAlgn="base" hangingPunct="0">
        <a:spcBef>
          <a:spcPct val="0"/>
        </a:spcBef>
        <a:spcAft>
          <a:spcPct val="0"/>
        </a:spcAft>
        <a:defRPr sz="22700">
          <a:solidFill>
            <a:schemeClr val="tx2"/>
          </a:solidFill>
          <a:latin typeface="Arial"/>
        </a:defRPr>
      </a:lvl2pPr>
      <a:lvl3pPr algn="ctr" defTabSz="4703763" rtl="0" eaLnBrk="0" fontAlgn="base" hangingPunct="0">
        <a:spcBef>
          <a:spcPct val="0"/>
        </a:spcBef>
        <a:spcAft>
          <a:spcPct val="0"/>
        </a:spcAft>
        <a:defRPr sz="22700">
          <a:solidFill>
            <a:schemeClr val="tx2"/>
          </a:solidFill>
          <a:latin typeface="Arial"/>
        </a:defRPr>
      </a:lvl3pPr>
      <a:lvl4pPr algn="ctr" defTabSz="4703763" rtl="0" eaLnBrk="0" fontAlgn="base" hangingPunct="0">
        <a:spcBef>
          <a:spcPct val="0"/>
        </a:spcBef>
        <a:spcAft>
          <a:spcPct val="0"/>
        </a:spcAft>
        <a:defRPr sz="22700">
          <a:solidFill>
            <a:schemeClr val="tx2"/>
          </a:solidFill>
          <a:latin typeface="Arial"/>
        </a:defRPr>
      </a:lvl4pPr>
      <a:lvl5pPr algn="ctr" defTabSz="4703763" rtl="0" eaLnBrk="0" fontAlgn="base" hangingPunct="0">
        <a:spcBef>
          <a:spcPct val="0"/>
        </a:spcBef>
        <a:spcAft>
          <a:spcPct val="0"/>
        </a:spcAft>
        <a:defRPr sz="22700">
          <a:solidFill>
            <a:schemeClr val="tx2"/>
          </a:solidFill>
          <a:latin typeface="Arial"/>
        </a:defRPr>
      </a:lvl5pPr>
      <a:lvl6pPr marL="457200" algn="ctr" defTabSz="4703763" rtl="0" fontAlgn="base">
        <a:spcBef>
          <a:spcPct val="0"/>
        </a:spcBef>
        <a:spcAft>
          <a:spcPct val="0"/>
        </a:spcAft>
        <a:defRPr sz="22700">
          <a:solidFill>
            <a:schemeClr val="tx2"/>
          </a:solidFill>
          <a:latin typeface="Arial"/>
        </a:defRPr>
      </a:lvl6pPr>
      <a:lvl7pPr marL="914400" algn="ctr" defTabSz="4703763" rtl="0" fontAlgn="base">
        <a:spcBef>
          <a:spcPct val="0"/>
        </a:spcBef>
        <a:spcAft>
          <a:spcPct val="0"/>
        </a:spcAft>
        <a:defRPr sz="22700">
          <a:solidFill>
            <a:schemeClr val="tx2"/>
          </a:solidFill>
          <a:latin typeface="Arial"/>
        </a:defRPr>
      </a:lvl7pPr>
      <a:lvl8pPr marL="1371600" algn="ctr" defTabSz="4703763" rtl="0" fontAlgn="base">
        <a:spcBef>
          <a:spcPct val="0"/>
        </a:spcBef>
        <a:spcAft>
          <a:spcPct val="0"/>
        </a:spcAft>
        <a:defRPr sz="22700">
          <a:solidFill>
            <a:schemeClr val="tx2"/>
          </a:solidFill>
          <a:latin typeface="Arial"/>
        </a:defRPr>
      </a:lvl8pPr>
      <a:lvl9pPr marL="1828800" algn="ctr" defTabSz="4703763" rtl="0" fontAlgn="base">
        <a:spcBef>
          <a:spcPct val="0"/>
        </a:spcBef>
        <a:spcAft>
          <a:spcPct val="0"/>
        </a:spcAft>
        <a:defRPr sz="22700">
          <a:solidFill>
            <a:schemeClr val="tx2"/>
          </a:solidFill>
          <a:latin typeface="Arial"/>
        </a:defRPr>
      </a:lvl9pPr>
    </p:titleStyle>
    <p:bodyStyle>
      <a:defPPr>
        <a:defRPr kern="1200"/>
      </a:defPPr>
      <a:lvl1pPr marL="1762125" indent="-1762125" algn="l" defTabSz="4703763" rtl="0" eaLnBrk="0" fontAlgn="base" hangingPunct="0">
        <a:spcBef>
          <a:spcPct val="20000"/>
        </a:spcBef>
        <a:spcAft>
          <a:spcPct val="0"/>
        </a:spcAft>
        <a:buChar char="•"/>
        <a:defRPr sz="16500">
          <a:solidFill>
            <a:schemeClr val="tx1"/>
          </a:solidFill>
          <a:latin typeface="+mn-lt"/>
          <a:ea typeface="+mn-ea"/>
          <a:cs typeface="+mn-cs"/>
        </a:defRPr>
      </a:lvl1pPr>
      <a:lvl2pPr marL="3822700" indent="-1471613" algn="l" defTabSz="4703763" rtl="0" eaLnBrk="0" fontAlgn="base" hangingPunct="0">
        <a:spcBef>
          <a:spcPct val="20000"/>
        </a:spcBef>
        <a:spcAft>
          <a:spcPct val="0"/>
        </a:spcAft>
        <a:buChar char="–"/>
        <a:defRPr sz="14400">
          <a:solidFill>
            <a:schemeClr val="tx1"/>
          </a:solidFill>
          <a:latin typeface="+mn-lt"/>
        </a:defRPr>
      </a:lvl2pPr>
      <a:lvl3pPr marL="5878513" indent="-1174750" algn="l" defTabSz="4703763" rtl="0" eaLnBrk="0" fontAlgn="base" hangingPunct="0">
        <a:spcBef>
          <a:spcPct val="20000"/>
        </a:spcBef>
        <a:spcAft>
          <a:spcPct val="0"/>
        </a:spcAft>
        <a:buChar char="•"/>
        <a:defRPr sz="12400">
          <a:solidFill>
            <a:schemeClr val="tx1"/>
          </a:solidFill>
          <a:latin typeface="+mn-lt"/>
        </a:defRPr>
      </a:lvl3pPr>
      <a:lvl4pPr marL="8229600" indent="-1174750" algn="l" defTabSz="4703763" rtl="0" eaLnBrk="0" fontAlgn="base" hangingPunct="0">
        <a:spcBef>
          <a:spcPct val="20000"/>
        </a:spcBef>
        <a:spcAft>
          <a:spcPct val="0"/>
        </a:spcAft>
        <a:buChar char="–"/>
        <a:defRPr sz="10300">
          <a:solidFill>
            <a:schemeClr val="tx1"/>
          </a:solidFill>
          <a:latin typeface="+mn-lt"/>
        </a:defRPr>
      </a:lvl4pPr>
      <a:lvl5pPr marL="10582275" indent="-1176338" algn="l" defTabSz="4703763" rtl="0" eaLnBrk="0" fontAlgn="base" hangingPunct="0">
        <a:spcBef>
          <a:spcPct val="20000"/>
        </a:spcBef>
        <a:spcAft>
          <a:spcPct val="0"/>
        </a:spcAft>
        <a:buChar char="»"/>
        <a:defRPr sz="10300">
          <a:solidFill>
            <a:schemeClr val="tx1"/>
          </a:solidFill>
          <a:latin typeface="+mn-lt"/>
        </a:defRPr>
      </a:lvl5pPr>
      <a:lvl6pPr marL="11039475" indent="-1176338" algn="l" defTabSz="4703763" rtl="0" fontAlgn="base">
        <a:spcBef>
          <a:spcPct val="20000"/>
        </a:spcBef>
        <a:spcAft>
          <a:spcPct val="0"/>
        </a:spcAft>
        <a:buChar char="»"/>
        <a:defRPr sz="10300">
          <a:solidFill>
            <a:schemeClr val="tx1"/>
          </a:solidFill>
          <a:latin typeface="+mn-lt"/>
        </a:defRPr>
      </a:lvl6pPr>
      <a:lvl7pPr marL="11496675" indent="-1176338" algn="l" defTabSz="4703763" rtl="0" fontAlgn="base">
        <a:spcBef>
          <a:spcPct val="20000"/>
        </a:spcBef>
        <a:spcAft>
          <a:spcPct val="0"/>
        </a:spcAft>
        <a:buChar char="»"/>
        <a:defRPr sz="10300">
          <a:solidFill>
            <a:schemeClr val="tx1"/>
          </a:solidFill>
          <a:latin typeface="+mn-lt"/>
        </a:defRPr>
      </a:lvl7pPr>
      <a:lvl8pPr marL="11953875" indent="-1176338" algn="l" defTabSz="4703763" rtl="0" fontAlgn="base">
        <a:spcBef>
          <a:spcPct val="20000"/>
        </a:spcBef>
        <a:spcAft>
          <a:spcPct val="0"/>
        </a:spcAft>
        <a:buChar char="»"/>
        <a:defRPr sz="10300">
          <a:solidFill>
            <a:schemeClr val="tx1"/>
          </a:solidFill>
          <a:latin typeface="+mn-lt"/>
        </a:defRPr>
      </a:lvl8pPr>
      <a:lvl9pPr marL="12411075" indent="-1176338" algn="l" defTabSz="4703763" rtl="0" fontAlgn="base">
        <a:spcBef>
          <a:spcPct val="20000"/>
        </a:spcBef>
        <a:spcAft>
          <a:spcPct val="0"/>
        </a:spcAft>
        <a:buChar char="»"/>
        <a:defRPr sz="103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New picture"/>
          <p:cNvPicPr/>
          <p:nvPr/>
        </p:nvPicPr>
        <p:blipFill>
          <a:blip r:embed="rId4"/>
          <a:stretch>
            <a:fillRect/>
          </a:stretch>
        </p:blipFill>
        <p:spPr>
          <a:xfrm rot="16200000">
            <a:off x="-11074400" y="16459200"/>
            <a:ext cx="14274800" cy="3937000"/>
          </a:xfrm>
          <a:prstGeom prst="rect">
            <a:avLst/>
          </a:prstGeom>
        </p:spPr>
      </p:pic>
      <p:pic>
        <p:nvPicPr>
          <p:cNvPr id="3" name="New picture"/>
          <p:cNvPicPr/>
          <p:nvPr/>
        </p:nvPicPr>
        <p:blipFill>
          <a:blip r:embed="rId4"/>
          <a:stretch>
            <a:fillRect/>
          </a:stretch>
        </p:blipFill>
        <p:spPr>
          <a:xfrm rot="5400000">
            <a:off x="40690800" y="16459200"/>
            <a:ext cx="14274800" cy="3937000"/>
          </a:xfrm>
          <a:prstGeom prst="rect">
            <a:avLst/>
          </a:prstGeom>
        </p:spPr>
      </p:pic>
      <p:pic>
        <p:nvPicPr>
          <p:cNvPr id="4" name="New picture"/>
          <p:cNvPicPr/>
          <p:nvPr/>
        </p:nvPicPr>
        <p:blipFill>
          <a:blip r:embed="rId5"/>
          <a:stretch>
            <a:fillRect/>
          </a:stretch>
        </p:blipFill>
        <p:spPr>
          <a:xfrm>
            <a:off x="6953250" y="33426400"/>
            <a:ext cx="29984700" cy="1460500"/>
          </a:xfrm>
          <a:prstGeom prst="rect">
            <a:avLst/>
          </a:prstGeom>
        </p:spPr>
      </p:pic>
      <p:sp>
        <p:nvSpPr>
          <p:cNvPr id="5" name="New shape"/>
          <p:cNvSpPr/>
          <p:nvPr/>
        </p:nvSpPr>
        <p:spPr>
          <a:xfrm>
            <a:off x="6953250" y="33997900"/>
            <a:ext cx="21945600" cy="127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sz="4600">
                <a:solidFill>
                  <a:srgbClr val="808080"/>
                </a:solidFill>
              </a:rPr>
              <a:t>Template ID: assessingslate  Size: 48x36</a:t>
            </a:r>
          </a:p>
        </p:txBody>
      </p:sp>
    </p:spTree>
    <p:extLst>
      <p:ext uri="{BB962C8B-B14F-4D97-AF65-F5344CB8AC3E}">
        <p14:creationId xmlns:p14="http://schemas.microsoft.com/office/powerpoint/2010/main" val="3481702159"/>
      </p:ext>
    </p:extLst>
  </p:cSld>
  <p:clrMap bg1="lt1" tx1="dk1" bg2="lt2" tx2="dk2" accent1="accent1" accent2="accent2" accent3="accent3" accent4="accent4" accent5="accent5" accent6="accent6" hlink="hlink" folHlink="folHlink"/>
  <p:sldLayoutIdLst>
    <p:sldLayoutId id="2147483728" r:id="rId1"/>
    <p:sldLayoutId id="2147483729" r:id="rId2"/>
  </p:sldLayoutIdLst>
  <p:transition/>
  <p:txStyles>
    <p:titleStyle>
      <a:defPPr>
        <a:defRPr kern="1200"/>
      </a:defPPr>
      <a:lvl1pPr algn="ctr" defTabSz="4389028" rtl="0" eaLnBrk="1" latinLnBrk="0" hangingPunct="1">
        <a:spcBef>
          <a:spcPct val="0"/>
        </a:spcBef>
        <a:buNone/>
        <a:defRPr sz="13400" kern="1200">
          <a:solidFill>
            <a:schemeClr val="tx1"/>
          </a:solidFill>
          <a:latin typeface="+mj-lt"/>
          <a:ea typeface="+mj-ea"/>
          <a:cs typeface="+mj-cs"/>
        </a:defRPr>
      </a:lvl1pPr>
    </p:titleStyle>
    <p:bodyStyle>
      <a:defPPr>
        <a:defRPr kern="1200"/>
      </a:defPPr>
      <a:lvl1pPr marL="0" indent="0" algn="l" defTabSz="4389028" rtl="0" eaLnBrk="1" latinLnBrk="0" hangingPunct="1">
        <a:spcBef>
          <a:spcPct val="20000"/>
        </a:spcBef>
        <a:buFont typeface="Arial" pitchFamily="34" charset="0"/>
        <a:buNone/>
        <a:defRPr sz="13400" kern="1200">
          <a:solidFill>
            <a:schemeClr val="tx1"/>
          </a:solidFill>
          <a:latin typeface="+mn-lt"/>
          <a:ea typeface="+mn-ea"/>
          <a:cs typeface="+mn-cs"/>
        </a:defRPr>
      </a:lvl1pPr>
      <a:lvl2pPr marL="3566086" indent="-1371572" algn="l" defTabSz="4389028" rtl="0" eaLnBrk="1" latinLnBrk="0" hangingPunct="1">
        <a:spcBef>
          <a:spcPct val="20000"/>
        </a:spcBef>
        <a:buFont typeface="Arial" pitchFamily="34" charset="0"/>
        <a:buChar char="–"/>
        <a:defRPr sz="13400" kern="1200">
          <a:solidFill>
            <a:schemeClr val="tx1"/>
          </a:solidFill>
          <a:latin typeface="+mn-lt"/>
          <a:ea typeface="+mn-ea"/>
          <a:cs typeface="+mn-cs"/>
        </a:defRPr>
      </a:lvl2pPr>
      <a:lvl3pPr marL="5486286" indent="-1097257" algn="l" defTabSz="4389028" rtl="0" eaLnBrk="1" latinLnBrk="0" hangingPunct="1">
        <a:spcBef>
          <a:spcPct val="20000"/>
        </a:spcBef>
        <a:buFont typeface="Arial" pitchFamily="34" charset="0"/>
        <a:buChar char="•"/>
        <a:defRPr sz="11500" kern="1200">
          <a:solidFill>
            <a:schemeClr val="tx1"/>
          </a:solidFill>
          <a:latin typeface="+mn-lt"/>
          <a:ea typeface="+mn-ea"/>
          <a:cs typeface="+mn-cs"/>
        </a:defRPr>
      </a:lvl3pPr>
      <a:lvl4pPr marL="7680800" indent="-1097257" algn="l" defTabSz="4389028" rtl="0" eaLnBrk="1" latinLnBrk="0" hangingPunct="1">
        <a:spcBef>
          <a:spcPct val="20000"/>
        </a:spcBef>
        <a:buFont typeface="Arial" pitchFamily="34" charset="0"/>
        <a:buChar char="–"/>
        <a:defRPr sz="9700" kern="1200">
          <a:solidFill>
            <a:schemeClr val="tx1"/>
          </a:solidFill>
          <a:latin typeface="+mn-lt"/>
          <a:ea typeface="+mn-ea"/>
          <a:cs typeface="+mn-cs"/>
        </a:defRPr>
      </a:lvl4pPr>
      <a:lvl5pPr marL="9875314" indent="-1097257" algn="l" defTabSz="4389028" rtl="0" eaLnBrk="1" latinLnBrk="0" hangingPunct="1">
        <a:spcBef>
          <a:spcPct val="20000"/>
        </a:spcBef>
        <a:buFont typeface="Arial" pitchFamily="34" charset="0"/>
        <a:buChar char="»"/>
        <a:defRPr sz="9700" kern="1200">
          <a:solidFill>
            <a:schemeClr val="tx1"/>
          </a:solidFill>
          <a:latin typeface="+mn-lt"/>
          <a:ea typeface="+mn-ea"/>
          <a:cs typeface="+mn-cs"/>
        </a:defRPr>
      </a:lvl5pPr>
      <a:lvl6pPr marL="12069828" indent="-1097257" algn="l" defTabSz="4389028" rtl="0" eaLnBrk="1" latinLnBrk="0" hangingPunct="1">
        <a:spcBef>
          <a:spcPct val="20000"/>
        </a:spcBef>
        <a:buFont typeface="Arial" pitchFamily="34" charset="0"/>
        <a:buChar char="•"/>
        <a:defRPr sz="9700" kern="1200">
          <a:solidFill>
            <a:schemeClr val="tx1"/>
          </a:solidFill>
          <a:latin typeface="+mn-lt"/>
          <a:ea typeface="+mn-ea"/>
          <a:cs typeface="+mn-cs"/>
        </a:defRPr>
      </a:lvl6pPr>
      <a:lvl7pPr marL="14264342" indent="-1097257" algn="l" defTabSz="4389028" rtl="0" eaLnBrk="1" latinLnBrk="0" hangingPunct="1">
        <a:spcBef>
          <a:spcPct val="20000"/>
        </a:spcBef>
        <a:buFont typeface="Arial" pitchFamily="34" charset="0"/>
        <a:buChar char="•"/>
        <a:defRPr sz="9700" kern="1200">
          <a:solidFill>
            <a:schemeClr val="tx1"/>
          </a:solidFill>
          <a:latin typeface="+mn-lt"/>
          <a:ea typeface="+mn-ea"/>
          <a:cs typeface="+mn-cs"/>
        </a:defRPr>
      </a:lvl7pPr>
      <a:lvl8pPr marL="16458857" indent="-1097257" algn="l" defTabSz="4389028" rtl="0" eaLnBrk="1" latinLnBrk="0" hangingPunct="1">
        <a:spcBef>
          <a:spcPct val="20000"/>
        </a:spcBef>
        <a:buFont typeface="Arial" pitchFamily="34" charset="0"/>
        <a:buChar char="•"/>
        <a:defRPr sz="9700" kern="1200">
          <a:solidFill>
            <a:schemeClr val="tx1"/>
          </a:solidFill>
          <a:latin typeface="+mn-lt"/>
          <a:ea typeface="+mn-ea"/>
          <a:cs typeface="+mn-cs"/>
        </a:defRPr>
      </a:lvl8pPr>
      <a:lvl9pPr marL="18653371" indent="-1097257" algn="l" defTabSz="4389028" rtl="0" eaLnBrk="1" latinLnBrk="0" hangingPunct="1">
        <a:spcBef>
          <a:spcPct val="20000"/>
        </a:spcBef>
        <a:buFont typeface="Arial" pitchFamily="34" charset="0"/>
        <a:buChar char="•"/>
        <a:defRPr sz="9700" kern="1200">
          <a:solidFill>
            <a:schemeClr val="tx1"/>
          </a:solidFill>
          <a:latin typeface="+mn-lt"/>
          <a:ea typeface="+mn-ea"/>
          <a:cs typeface="+mn-cs"/>
        </a:defRPr>
      </a:lvl9pPr>
    </p:bodyStyle>
    <p:otherStyle>
      <a:defPPr>
        <a:defRPr lang="en-US"/>
      </a:defPPr>
      <a:lvl1pPr marL="0" algn="l" defTabSz="4389028" rtl="0" eaLnBrk="1" latinLnBrk="0" hangingPunct="1">
        <a:defRPr sz="8700" kern="1200">
          <a:solidFill>
            <a:schemeClr val="tx1"/>
          </a:solidFill>
          <a:latin typeface="+mn-lt"/>
          <a:ea typeface="+mn-ea"/>
          <a:cs typeface="+mn-cs"/>
        </a:defRPr>
      </a:lvl1pPr>
      <a:lvl2pPr marL="2194514" algn="l" defTabSz="4389028" rtl="0" eaLnBrk="1" latinLnBrk="0" hangingPunct="1">
        <a:defRPr sz="8700" kern="1200">
          <a:solidFill>
            <a:schemeClr val="tx1"/>
          </a:solidFill>
          <a:latin typeface="+mn-lt"/>
          <a:ea typeface="+mn-ea"/>
          <a:cs typeface="+mn-cs"/>
        </a:defRPr>
      </a:lvl2pPr>
      <a:lvl3pPr marL="4389028" algn="l" defTabSz="4389028" rtl="0" eaLnBrk="1" latinLnBrk="0" hangingPunct="1">
        <a:defRPr sz="8700" kern="1200">
          <a:solidFill>
            <a:schemeClr val="tx1"/>
          </a:solidFill>
          <a:latin typeface="+mn-lt"/>
          <a:ea typeface="+mn-ea"/>
          <a:cs typeface="+mn-cs"/>
        </a:defRPr>
      </a:lvl3pPr>
      <a:lvl4pPr marL="6583543" algn="l" defTabSz="4389028" rtl="0" eaLnBrk="1" latinLnBrk="0" hangingPunct="1">
        <a:defRPr sz="8700" kern="1200">
          <a:solidFill>
            <a:schemeClr val="tx1"/>
          </a:solidFill>
          <a:latin typeface="+mn-lt"/>
          <a:ea typeface="+mn-ea"/>
          <a:cs typeface="+mn-cs"/>
        </a:defRPr>
      </a:lvl4pPr>
      <a:lvl5pPr marL="8778057" algn="l" defTabSz="4389028" rtl="0" eaLnBrk="1" latinLnBrk="0" hangingPunct="1">
        <a:defRPr sz="8700" kern="1200">
          <a:solidFill>
            <a:schemeClr val="tx1"/>
          </a:solidFill>
          <a:latin typeface="+mn-lt"/>
          <a:ea typeface="+mn-ea"/>
          <a:cs typeface="+mn-cs"/>
        </a:defRPr>
      </a:lvl5pPr>
      <a:lvl6pPr marL="10972571" algn="l" defTabSz="4389028" rtl="0" eaLnBrk="1" latinLnBrk="0" hangingPunct="1">
        <a:defRPr sz="8700" kern="1200">
          <a:solidFill>
            <a:schemeClr val="tx1"/>
          </a:solidFill>
          <a:latin typeface="+mn-lt"/>
          <a:ea typeface="+mn-ea"/>
          <a:cs typeface="+mn-cs"/>
        </a:defRPr>
      </a:lvl6pPr>
      <a:lvl7pPr marL="13167085" algn="l" defTabSz="4389028" rtl="0" eaLnBrk="1" latinLnBrk="0" hangingPunct="1">
        <a:defRPr sz="8700" kern="1200">
          <a:solidFill>
            <a:schemeClr val="tx1"/>
          </a:solidFill>
          <a:latin typeface="+mn-lt"/>
          <a:ea typeface="+mn-ea"/>
          <a:cs typeface="+mn-cs"/>
        </a:defRPr>
      </a:lvl7pPr>
      <a:lvl8pPr marL="15361599" algn="l" defTabSz="4389028" rtl="0" eaLnBrk="1" latinLnBrk="0" hangingPunct="1">
        <a:defRPr sz="8700" kern="1200">
          <a:solidFill>
            <a:schemeClr val="tx1"/>
          </a:solidFill>
          <a:latin typeface="+mn-lt"/>
          <a:ea typeface="+mn-ea"/>
          <a:cs typeface="+mn-cs"/>
        </a:defRPr>
      </a:lvl8pPr>
      <a:lvl9pPr marL="17556114" algn="l" defTabSz="4389028" rtl="0" eaLnBrk="1" latinLnBrk="0" hangingPunct="1">
        <a:defRPr sz="87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0094B3"/>
            </a:gs>
          </a:gsLst>
          <a:lin ang="5400000" scaled="0"/>
        </a:gra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title"/>
          </p:nvPr>
        </p:nvSpPr>
        <p:spPr>
          <a:xfrm>
            <a:off x="3294063" y="2925763"/>
            <a:ext cx="37303075" cy="5486400"/>
          </a:xfrm>
          <a:prstGeom prst="rect">
            <a:avLst/>
          </a:prstGeom>
          <a:noFill/>
          <a:ln>
            <a:noFill/>
          </a:ln>
        </p:spPr>
        <p:txBody>
          <a:bodyPr spcFirstLastPara="1" wrap="square" lIns="426700" tIns="213350" rIns="426700" bIns="213350" anchor="ctr" anchorCtr="0">
            <a:noAutofit/>
          </a:bodyPr>
          <a:lstStyle>
            <a:lvl1pPr marR="0" lvl="0" algn="ctr" rtl="0">
              <a:spcBef>
                <a:spcPts val="0"/>
              </a:spcBef>
              <a:spcAft>
                <a:spcPts val="0"/>
              </a:spcAft>
              <a:buSzPts val="1400"/>
              <a:buNone/>
              <a:defRPr sz="20500" b="0" i="0" u="none" strike="noStrike" cap="none">
                <a:solidFill>
                  <a:schemeClr val="dk2"/>
                </a:solidFill>
                <a:latin typeface="Times New Roman"/>
                <a:ea typeface="Times New Roman"/>
                <a:cs typeface="Times New Roman"/>
                <a:sym typeface="Times New Roman"/>
              </a:defRPr>
            </a:lvl1pPr>
            <a:lvl2pPr marR="0" lvl="1" algn="ctr" rtl="0">
              <a:spcBef>
                <a:spcPts val="0"/>
              </a:spcBef>
              <a:spcAft>
                <a:spcPts val="0"/>
              </a:spcAft>
              <a:buSzPts val="1400"/>
              <a:buNone/>
              <a:defRPr sz="20500" b="0" i="0" u="none" strike="noStrike" cap="none">
                <a:solidFill>
                  <a:schemeClr val="dk2"/>
                </a:solidFill>
                <a:latin typeface="Times New Roman"/>
                <a:ea typeface="Times New Roman"/>
                <a:cs typeface="Times New Roman"/>
                <a:sym typeface="Times New Roman"/>
              </a:defRPr>
            </a:lvl2pPr>
            <a:lvl3pPr marR="0" lvl="2" algn="ctr" rtl="0">
              <a:spcBef>
                <a:spcPts val="0"/>
              </a:spcBef>
              <a:spcAft>
                <a:spcPts val="0"/>
              </a:spcAft>
              <a:buSzPts val="1400"/>
              <a:buNone/>
              <a:defRPr sz="20500" b="0" i="0" u="none" strike="noStrike" cap="none">
                <a:solidFill>
                  <a:schemeClr val="dk2"/>
                </a:solidFill>
                <a:latin typeface="Times New Roman"/>
                <a:ea typeface="Times New Roman"/>
                <a:cs typeface="Times New Roman"/>
                <a:sym typeface="Times New Roman"/>
              </a:defRPr>
            </a:lvl3pPr>
            <a:lvl4pPr marR="0" lvl="3" algn="ctr" rtl="0">
              <a:spcBef>
                <a:spcPts val="0"/>
              </a:spcBef>
              <a:spcAft>
                <a:spcPts val="0"/>
              </a:spcAft>
              <a:buSzPts val="1400"/>
              <a:buNone/>
              <a:defRPr sz="20500" b="0" i="0" u="none" strike="noStrike" cap="none">
                <a:solidFill>
                  <a:schemeClr val="dk2"/>
                </a:solidFill>
                <a:latin typeface="Times New Roman"/>
                <a:ea typeface="Times New Roman"/>
                <a:cs typeface="Times New Roman"/>
                <a:sym typeface="Times New Roman"/>
              </a:defRPr>
            </a:lvl4pPr>
            <a:lvl5pPr marR="0" lvl="4" algn="ctr" rtl="0">
              <a:spcBef>
                <a:spcPts val="0"/>
              </a:spcBef>
              <a:spcAft>
                <a:spcPts val="0"/>
              </a:spcAft>
              <a:buSzPts val="1400"/>
              <a:buNone/>
              <a:defRPr sz="20500" b="0" i="0" u="none" strike="noStrike" cap="none">
                <a:solidFill>
                  <a:schemeClr val="dk2"/>
                </a:solidFill>
                <a:latin typeface="Times New Roman"/>
                <a:ea typeface="Times New Roman"/>
                <a:cs typeface="Times New Roman"/>
                <a:sym typeface="Times New Roman"/>
              </a:defRPr>
            </a:lvl5pPr>
            <a:lvl6pPr marR="0" lvl="5" algn="ctr" rtl="0">
              <a:spcBef>
                <a:spcPts val="0"/>
              </a:spcBef>
              <a:spcAft>
                <a:spcPts val="0"/>
              </a:spcAft>
              <a:buSzPts val="1400"/>
              <a:buNone/>
              <a:defRPr sz="205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205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205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20500" b="0" i="0" u="none" strike="noStrike" cap="none">
                <a:solidFill>
                  <a:schemeClr val="dk2"/>
                </a:solidFill>
                <a:latin typeface="Times New Roman"/>
                <a:ea typeface="Times New Roman"/>
                <a:cs typeface="Times New Roman"/>
                <a:sym typeface="Times New Roman"/>
              </a:defRPr>
            </a:lvl9pPr>
          </a:lstStyle>
          <a:p>
            <a:endParaRPr/>
          </a:p>
        </p:txBody>
      </p:sp>
      <p:sp>
        <p:nvSpPr>
          <p:cNvPr id="11" name="Google Shape;11;p2"/>
          <p:cNvSpPr txBox="1">
            <a:spLocks noGrp="1"/>
          </p:cNvSpPr>
          <p:nvPr>
            <p:ph type="body" idx="1"/>
          </p:nvPr>
        </p:nvSpPr>
        <p:spPr>
          <a:xfrm>
            <a:off x="3294063" y="9509125"/>
            <a:ext cx="37303075" cy="19751675"/>
          </a:xfrm>
          <a:prstGeom prst="rect">
            <a:avLst/>
          </a:prstGeom>
          <a:noFill/>
          <a:ln>
            <a:noFill/>
          </a:ln>
        </p:spPr>
        <p:txBody>
          <a:bodyPr spcFirstLastPara="1" wrap="square" lIns="426700" tIns="213350" rIns="426700" bIns="213350" anchor="t" anchorCtr="0">
            <a:noAutofit/>
          </a:bodyPr>
          <a:lstStyle>
            <a:lvl1pPr marL="457200" marR="0" lvl="0" indent="-1174750" algn="l" rtl="0">
              <a:spcBef>
                <a:spcPts val="2980"/>
              </a:spcBef>
              <a:spcAft>
                <a:spcPts val="0"/>
              </a:spcAft>
              <a:buClr>
                <a:schemeClr val="dk1"/>
              </a:buClr>
              <a:buSzPts val="14900"/>
              <a:buFont typeface="Times New Roman"/>
              <a:buChar char="•"/>
              <a:defRPr sz="14900" b="0" i="0" u="none" strike="noStrike" cap="none">
                <a:solidFill>
                  <a:schemeClr val="dk1"/>
                </a:solidFill>
                <a:latin typeface="Times New Roman"/>
                <a:ea typeface="Times New Roman"/>
                <a:cs typeface="Times New Roman"/>
                <a:sym typeface="Times New Roman"/>
              </a:defRPr>
            </a:lvl1pPr>
            <a:lvl2pPr marL="914400" marR="0" lvl="1" indent="-1060450" algn="l" rtl="0">
              <a:spcBef>
                <a:spcPts val="2620"/>
              </a:spcBef>
              <a:spcAft>
                <a:spcPts val="0"/>
              </a:spcAft>
              <a:buClr>
                <a:schemeClr val="dk1"/>
              </a:buClr>
              <a:buSzPts val="13100"/>
              <a:buFont typeface="Times New Roman"/>
              <a:buChar char="–"/>
              <a:defRPr sz="13100" b="0" i="0" u="none" strike="noStrike" cap="none">
                <a:solidFill>
                  <a:schemeClr val="dk1"/>
                </a:solidFill>
                <a:latin typeface="Times New Roman"/>
                <a:ea typeface="Times New Roman"/>
                <a:cs typeface="Times New Roman"/>
                <a:sym typeface="Times New Roman"/>
              </a:defRPr>
            </a:lvl2pPr>
            <a:lvl3pPr marL="1371600" marR="0" lvl="2" indent="-939800" algn="l" rtl="0">
              <a:spcBef>
                <a:spcPts val="2240"/>
              </a:spcBef>
              <a:spcAft>
                <a:spcPts val="0"/>
              </a:spcAft>
              <a:buClr>
                <a:schemeClr val="dk1"/>
              </a:buClr>
              <a:buSzPts val="11200"/>
              <a:buFont typeface="Times New Roman"/>
              <a:buChar char="•"/>
              <a:defRPr sz="11200" b="0" i="0" u="none" strike="noStrike" cap="none">
                <a:solidFill>
                  <a:schemeClr val="dk1"/>
                </a:solidFill>
                <a:latin typeface="Times New Roman"/>
                <a:ea typeface="Times New Roman"/>
                <a:cs typeface="Times New Roman"/>
                <a:sym typeface="Times New Roman"/>
              </a:defRPr>
            </a:lvl3pPr>
            <a:lvl4pPr marL="1828800" marR="0" lvl="3" indent="-819150" algn="l" rtl="0">
              <a:spcBef>
                <a:spcPts val="1860"/>
              </a:spcBef>
              <a:spcAft>
                <a:spcPts val="0"/>
              </a:spcAft>
              <a:buClr>
                <a:schemeClr val="dk1"/>
              </a:buClr>
              <a:buSzPts val="9300"/>
              <a:buFont typeface="Times New Roman"/>
              <a:buChar char="–"/>
              <a:defRPr sz="9300" b="0" i="0" u="none" strike="noStrike" cap="none">
                <a:solidFill>
                  <a:schemeClr val="dk1"/>
                </a:solidFill>
                <a:latin typeface="Times New Roman"/>
                <a:ea typeface="Times New Roman"/>
                <a:cs typeface="Times New Roman"/>
                <a:sym typeface="Times New Roman"/>
              </a:defRPr>
            </a:lvl4pPr>
            <a:lvl5pPr marL="2286000" marR="0" lvl="4" indent="-819150" algn="l" rtl="0">
              <a:spcBef>
                <a:spcPts val="1860"/>
              </a:spcBef>
              <a:spcAft>
                <a:spcPts val="0"/>
              </a:spcAft>
              <a:buClr>
                <a:schemeClr val="dk1"/>
              </a:buClr>
              <a:buSzPts val="9300"/>
              <a:buFont typeface="Times New Roman"/>
              <a:buChar char="»"/>
              <a:defRPr sz="9300" b="0" i="0" u="none" strike="noStrike" cap="none">
                <a:solidFill>
                  <a:schemeClr val="dk1"/>
                </a:solidFill>
                <a:latin typeface="Times New Roman"/>
                <a:ea typeface="Times New Roman"/>
                <a:cs typeface="Times New Roman"/>
                <a:sym typeface="Times New Roman"/>
              </a:defRPr>
            </a:lvl5pPr>
            <a:lvl6pPr marL="2743200" marR="0" lvl="5" indent="-819150" algn="l" rtl="0">
              <a:spcBef>
                <a:spcPts val="1860"/>
              </a:spcBef>
              <a:spcAft>
                <a:spcPts val="0"/>
              </a:spcAft>
              <a:buClr>
                <a:schemeClr val="dk1"/>
              </a:buClr>
              <a:buSzPts val="9300"/>
              <a:buFont typeface="Times New Roman"/>
              <a:buChar char="»"/>
              <a:defRPr sz="9300" b="0" i="0" u="none" strike="noStrike" cap="none">
                <a:solidFill>
                  <a:schemeClr val="dk1"/>
                </a:solidFill>
                <a:latin typeface="Times New Roman"/>
                <a:ea typeface="Times New Roman"/>
                <a:cs typeface="Times New Roman"/>
                <a:sym typeface="Times New Roman"/>
              </a:defRPr>
            </a:lvl6pPr>
            <a:lvl7pPr marL="3200400" marR="0" lvl="6" indent="-819150" algn="l" rtl="0">
              <a:spcBef>
                <a:spcPts val="1860"/>
              </a:spcBef>
              <a:spcAft>
                <a:spcPts val="0"/>
              </a:spcAft>
              <a:buClr>
                <a:schemeClr val="dk1"/>
              </a:buClr>
              <a:buSzPts val="9300"/>
              <a:buFont typeface="Times New Roman"/>
              <a:buChar char="»"/>
              <a:defRPr sz="9300" b="0" i="0" u="none" strike="noStrike" cap="none">
                <a:solidFill>
                  <a:schemeClr val="dk1"/>
                </a:solidFill>
                <a:latin typeface="Times New Roman"/>
                <a:ea typeface="Times New Roman"/>
                <a:cs typeface="Times New Roman"/>
                <a:sym typeface="Times New Roman"/>
              </a:defRPr>
            </a:lvl7pPr>
            <a:lvl8pPr marL="3657600" marR="0" lvl="7" indent="-819150" algn="l" rtl="0">
              <a:spcBef>
                <a:spcPts val="1860"/>
              </a:spcBef>
              <a:spcAft>
                <a:spcPts val="0"/>
              </a:spcAft>
              <a:buClr>
                <a:schemeClr val="dk1"/>
              </a:buClr>
              <a:buSzPts val="9300"/>
              <a:buFont typeface="Times New Roman"/>
              <a:buChar char="»"/>
              <a:defRPr sz="9300" b="0" i="0" u="none" strike="noStrike" cap="none">
                <a:solidFill>
                  <a:schemeClr val="dk1"/>
                </a:solidFill>
                <a:latin typeface="Times New Roman"/>
                <a:ea typeface="Times New Roman"/>
                <a:cs typeface="Times New Roman"/>
                <a:sym typeface="Times New Roman"/>
              </a:defRPr>
            </a:lvl8pPr>
            <a:lvl9pPr marL="4114800" marR="0" lvl="8" indent="-819150" algn="l" rtl="0">
              <a:spcBef>
                <a:spcPts val="1860"/>
              </a:spcBef>
              <a:spcAft>
                <a:spcPts val="0"/>
              </a:spcAft>
              <a:buClr>
                <a:schemeClr val="dk1"/>
              </a:buClr>
              <a:buSzPts val="9300"/>
              <a:buFont typeface="Times New Roman"/>
              <a:buChar char="»"/>
              <a:defRPr sz="9300" b="0" i="0" u="none" strike="noStrike" cap="none">
                <a:solidFill>
                  <a:schemeClr val="dk1"/>
                </a:solidFill>
                <a:latin typeface="Times New Roman"/>
                <a:ea typeface="Times New Roman"/>
                <a:cs typeface="Times New Roman"/>
                <a:sym typeface="Times New Roman"/>
              </a:defRPr>
            </a:lvl9pPr>
          </a:lstStyle>
          <a:p>
            <a:endParaRPr/>
          </a:p>
        </p:txBody>
      </p:sp>
      <p:sp>
        <p:nvSpPr>
          <p:cNvPr id="12" name="Google Shape;12;p2"/>
          <p:cNvSpPr txBox="1">
            <a:spLocks noGrp="1"/>
          </p:cNvSpPr>
          <p:nvPr>
            <p:ph type="dt" idx="10"/>
          </p:nvPr>
        </p:nvSpPr>
        <p:spPr>
          <a:xfrm>
            <a:off x="3294063" y="29992638"/>
            <a:ext cx="9144000" cy="2193925"/>
          </a:xfrm>
          <a:prstGeom prst="rect">
            <a:avLst/>
          </a:prstGeom>
          <a:noFill/>
          <a:ln>
            <a:noFill/>
          </a:ln>
        </p:spPr>
        <p:txBody>
          <a:bodyPr spcFirstLastPara="1" wrap="square" lIns="426700" tIns="213350" rIns="426700" bIns="213350" anchor="t" anchorCtr="0">
            <a:noAutofit/>
          </a:bodyPr>
          <a:lstStyle>
            <a:lvl1pPr marR="0" lvl="0" algn="l" rtl="0">
              <a:spcBef>
                <a:spcPts val="0"/>
              </a:spcBef>
              <a:spcAft>
                <a:spcPts val="0"/>
              </a:spcAft>
              <a:buSzPts val="1400"/>
              <a:buNone/>
              <a:defRPr sz="6500"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13" name="Google Shape;13;p2"/>
          <p:cNvSpPr txBox="1">
            <a:spLocks noGrp="1"/>
          </p:cNvSpPr>
          <p:nvPr>
            <p:ph type="ftr" idx="11"/>
          </p:nvPr>
        </p:nvSpPr>
        <p:spPr>
          <a:xfrm>
            <a:off x="14993938" y="29992638"/>
            <a:ext cx="13903325" cy="2193925"/>
          </a:xfrm>
          <a:prstGeom prst="rect">
            <a:avLst/>
          </a:prstGeom>
          <a:noFill/>
          <a:ln>
            <a:noFill/>
          </a:ln>
        </p:spPr>
        <p:txBody>
          <a:bodyPr spcFirstLastPara="1" wrap="square" lIns="426700" tIns="213350" rIns="426700" bIns="213350" anchor="t" anchorCtr="0">
            <a:noAutofit/>
          </a:bodyPr>
          <a:lstStyle>
            <a:lvl1pPr marR="0" lvl="0" algn="ctr" rtl="0">
              <a:spcBef>
                <a:spcPts val="0"/>
              </a:spcBef>
              <a:spcAft>
                <a:spcPts val="0"/>
              </a:spcAft>
              <a:buSzPts val="1400"/>
              <a:buNone/>
              <a:defRPr sz="6500"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14" name="Google Shape;14;p2"/>
          <p:cNvSpPr txBox="1">
            <a:spLocks noGrp="1"/>
          </p:cNvSpPr>
          <p:nvPr>
            <p:ph type="sldNum" idx="12"/>
          </p:nvPr>
        </p:nvSpPr>
        <p:spPr>
          <a:xfrm>
            <a:off x="31453138" y="29992638"/>
            <a:ext cx="9144000" cy="2193925"/>
          </a:xfrm>
          <a:prstGeom prst="rect">
            <a:avLst/>
          </a:prstGeom>
          <a:noFill/>
          <a:ln>
            <a:noFill/>
          </a:ln>
        </p:spPr>
        <p:txBody>
          <a:bodyPr spcFirstLastPara="1" wrap="square" lIns="426700" tIns="213350" rIns="426700" bIns="213350" anchor="t" anchorCtr="0">
            <a:noAutofit/>
          </a:bodyPr>
          <a:lstStyle>
            <a:lvl1pPr marL="0" marR="0" lvl="0" indent="0" algn="r" rtl="0">
              <a:spcBef>
                <a:spcPts val="0"/>
              </a:spcBef>
              <a:spcAft>
                <a:spcPts val="0"/>
              </a:spcAft>
              <a:buNone/>
              <a:defRPr sz="6500" b="0" i="0" u="none" strike="noStrike" cap="none">
                <a:solidFill>
                  <a:schemeClr val="dk1"/>
                </a:solidFill>
                <a:latin typeface="Times New Roman"/>
                <a:ea typeface="Times New Roman"/>
                <a:cs typeface="Times New Roman"/>
                <a:sym typeface="Times New Roman"/>
              </a:defRPr>
            </a:lvl1pPr>
            <a:lvl2pPr marL="0" marR="0" lvl="1" indent="0" algn="r" rtl="0">
              <a:spcBef>
                <a:spcPts val="0"/>
              </a:spcBef>
              <a:spcAft>
                <a:spcPts val="0"/>
              </a:spcAft>
              <a:buNone/>
              <a:defRPr sz="6500" b="0" i="0" u="none" strike="noStrike" cap="none">
                <a:solidFill>
                  <a:schemeClr val="dk1"/>
                </a:solidFill>
                <a:latin typeface="Times New Roman"/>
                <a:ea typeface="Times New Roman"/>
                <a:cs typeface="Times New Roman"/>
                <a:sym typeface="Times New Roman"/>
              </a:defRPr>
            </a:lvl2pPr>
            <a:lvl3pPr marL="0" marR="0" lvl="2" indent="0" algn="r" rtl="0">
              <a:spcBef>
                <a:spcPts val="0"/>
              </a:spcBef>
              <a:spcAft>
                <a:spcPts val="0"/>
              </a:spcAft>
              <a:buNone/>
              <a:defRPr sz="6500" b="0" i="0" u="none" strike="noStrike" cap="none">
                <a:solidFill>
                  <a:schemeClr val="dk1"/>
                </a:solidFill>
                <a:latin typeface="Times New Roman"/>
                <a:ea typeface="Times New Roman"/>
                <a:cs typeface="Times New Roman"/>
                <a:sym typeface="Times New Roman"/>
              </a:defRPr>
            </a:lvl3pPr>
            <a:lvl4pPr marL="0" marR="0" lvl="3" indent="0" algn="r" rtl="0">
              <a:spcBef>
                <a:spcPts val="0"/>
              </a:spcBef>
              <a:spcAft>
                <a:spcPts val="0"/>
              </a:spcAft>
              <a:buNone/>
              <a:defRPr sz="6500" b="0" i="0" u="none" strike="noStrike" cap="none">
                <a:solidFill>
                  <a:schemeClr val="dk1"/>
                </a:solidFill>
                <a:latin typeface="Times New Roman"/>
                <a:ea typeface="Times New Roman"/>
                <a:cs typeface="Times New Roman"/>
                <a:sym typeface="Times New Roman"/>
              </a:defRPr>
            </a:lvl4pPr>
            <a:lvl5pPr marL="0" marR="0" lvl="4" indent="0" algn="r" rtl="0">
              <a:spcBef>
                <a:spcPts val="0"/>
              </a:spcBef>
              <a:spcAft>
                <a:spcPts val="0"/>
              </a:spcAft>
              <a:buNone/>
              <a:defRPr sz="6500" b="0" i="0" u="none" strike="noStrike" cap="none">
                <a:solidFill>
                  <a:schemeClr val="dk1"/>
                </a:solidFill>
                <a:latin typeface="Times New Roman"/>
                <a:ea typeface="Times New Roman"/>
                <a:cs typeface="Times New Roman"/>
                <a:sym typeface="Times New Roman"/>
              </a:defRPr>
            </a:lvl5pPr>
            <a:lvl6pPr marL="0" marR="0" lvl="5" indent="0" algn="r" rtl="0">
              <a:spcBef>
                <a:spcPts val="0"/>
              </a:spcBef>
              <a:spcAft>
                <a:spcPts val="0"/>
              </a:spcAft>
              <a:buNone/>
              <a:defRPr sz="6500" b="0" i="0" u="none" strike="noStrike" cap="none">
                <a:solidFill>
                  <a:schemeClr val="dk1"/>
                </a:solidFill>
                <a:latin typeface="Times New Roman"/>
                <a:ea typeface="Times New Roman"/>
                <a:cs typeface="Times New Roman"/>
                <a:sym typeface="Times New Roman"/>
              </a:defRPr>
            </a:lvl6pPr>
            <a:lvl7pPr marL="0" marR="0" lvl="6" indent="0" algn="r" rtl="0">
              <a:spcBef>
                <a:spcPts val="0"/>
              </a:spcBef>
              <a:spcAft>
                <a:spcPts val="0"/>
              </a:spcAft>
              <a:buNone/>
              <a:defRPr sz="6500" b="0" i="0" u="none" strike="noStrike" cap="none">
                <a:solidFill>
                  <a:schemeClr val="dk1"/>
                </a:solidFill>
                <a:latin typeface="Times New Roman"/>
                <a:ea typeface="Times New Roman"/>
                <a:cs typeface="Times New Roman"/>
                <a:sym typeface="Times New Roman"/>
              </a:defRPr>
            </a:lvl7pPr>
            <a:lvl8pPr marL="0" marR="0" lvl="7" indent="0" algn="r" rtl="0">
              <a:spcBef>
                <a:spcPts val="0"/>
              </a:spcBef>
              <a:spcAft>
                <a:spcPts val="0"/>
              </a:spcAft>
              <a:buNone/>
              <a:defRPr sz="6500" b="0" i="0" u="none" strike="noStrike" cap="none">
                <a:solidFill>
                  <a:schemeClr val="dk1"/>
                </a:solidFill>
                <a:latin typeface="Times New Roman"/>
                <a:ea typeface="Times New Roman"/>
                <a:cs typeface="Times New Roman"/>
                <a:sym typeface="Times New Roman"/>
              </a:defRPr>
            </a:lvl8pPr>
            <a:lvl9pPr marL="0" marR="0" lvl="8" indent="0" algn="r" rtl="0">
              <a:spcBef>
                <a:spcPts val="0"/>
              </a:spcBef>
              <a:spcAft>
                <a:spcPts val="0"/>
              </a:spcAft>
              <a:buNone/>
              <a:defRPr sz="65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pic>
        <p:nvPicPr>
          <p:cNvPr id="15" name="Google Shape;15;p2"/>
          <p:cNvPicPr preferRelativeResize="0"/>
          <p:nvPr/>
        </p:nvPicPr>
        <p:blipFill rotWithShape="1">
          <a:blip r:embed="rId13">
            <a:alphaModFix/>
          </a:blip>
          <a:srcRect/>
          <a:stretch/>
        </p:blipFill>
        <p:spPr>
          <a:xfrm rot="-5400000">
            <a:off x="-11074400" y="16459200"/>
            <a:ext cx="14274800" cy="3937000"/>
          </a:xfrm>
          <a:prstGeom prst="rect">
            <a:avLst/>
          </a:prstGeom>
          <a:noFill/>
          <a:ln>
            <a:noFill/>
          </a:ln>
        </p:spPr>
      </p:pic>
      <p:pic>
        <p:nvPicPr>
          <p:cNvPr id="16" name="Google Shape;16;p2"/>
          <p:cNvPicPr preferRelativeResize="0"/>
          <p:nvPr/>
        </p:nvPicPr>
        <p:blipFill rotWithShape="1">
          <a:blip r:embed="rId13">
            <a:alphaModFix/>
          </a:blip>
          <a:srcRect/>
          <a:stretch/>
        </p:blipFill>
        <p:spPr>
          <a:xfrm rot="5400000">
            <a:off x="40690800" y="16459200"/>
            <a:ext cx="14274800" cy="3937000"/>
          </a:xfrm>
          <a:prstGeom prst="rect">
            <a:avLst/>
          </a:prstGeom>
          <a:noFill/>
          <a:ln>
            <a:noFill/>
          </a:ln>
        </p:spPr>
      </p:pic>
      <p:pic>
        <p:nvPicPr>
          <p:cNvPr id="17" name="Google Shape;17;p2"/>
          <p:cNvPicPr preferRelativeResize="0"/>
          <p:nvPr/>
        </p:nvPicPr>
        <p:blipFill rotWithShape="1">
          <a:blip r:embed="rId14">
            <a:alphaModFix/>
          </a:blip>
          <a:srcRect/>
          <a:stretch/>
        </p:blipFill>
        <p:spPr>
          <a:xfrm>
            <a:off x="6953250" y="33426400"/>
            <a:ext cx="29984700" cy="1460500"/>
          </a:xfrm>
          <a:prstGeom prst="rect">
            <a:avLst/>
          </a:prstGeom>
          <a:noFill/>
          <a:ln>
            <a:noFill/>
          </a:ln>
        </p:spPr>
      </p:pic>
      <p:sp>
        <p:nvSpPr>
          <p:cNvPr id="18" name="Google Shape;18;p2"/>
          <p:cNvSpPr/>
          <p:nvPr/>
        </p:nvSpPr>
        <p:spPr>
          <a:xfrm>
            <a:off x="6953250" y="33997900"/>
            <a:ext cx="21945600" cy="1270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4600" b="0" i="0" u="none" strike="noStrike" cap="none">
                <a:solidFill>
                  <a:srgbClr val="808080"/>
                </a:solidFill>
                <a:latin typeface="Times New Roman"/>
                <a:ea typeface="Times New Roman"/>
                <a:cs typeface="Times New Roman"/>
                <a:sym typeface="Times New Roman"/>
              </a:rPr>
              <a:t>Template ID: persuadingsapphire  Size: 48x36</a:t>
            </a:r>
            <a:endParaRPr/>
          </a:p>
        </p:txBody>
      </p:sp>
    </p:spTree>
    <p:extLst>
      <p:ext uri="{BB962C8B-B14F-4D97-AF65-F5344CB8AC3E}">
        <p14:creationId xmlns:p14="http://schemas.microsoft.com/office/powerpoint/2010/main" val="639419205"/>
      </p:ext>
    </p:extLst>
  </p:cSld>
  <p:clrMap bg1="lt1" tx1="dk1" bg2="dk2"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8.png"/><Relationship Id="rId18" Type="http://schemas.openxmlformats.org/officeDocument/2006/relationships/image" Target="../media/image21.png"/><Relationship Id="rId26" Type="http://schemas.openxmlformats.org/officeDocument/2006/relationships/image" Target="../media/image27.png"/><Relationship Id="rId3" Type="http://schemas.openxmlformats.org/officeDocument/2006/relationships/image" Target="../media/image11.png"/><Relationship Id="rId21" Type="http://schemas.openxmlformats.org/officeDocument/2006/relationships/image" Target="../media/image23.jpeg"/><Relationship Id="rId7" Type="http://schemas.microsoft.com/office/2007/relationships/hdphoto" Target="../media/hdphoto1.wdp"/><Relationship Id="rId12" Type="http://schemas.openxmlformats.org/officeDocument/2006/relationships/image" Target="../media/image17.jpeg"/><Relationship Id="rId17" Type="http://schemas.openxmlformats.org/officeDocument/2006/relationships/image" Target="../media/image20.png"/><Relationship Id="rId25" Type="http://schemas.openxmlformats.org/officeDocument/2006/relationships/image" Target="../media/image26.png"/><Relationship Id="rId33" Type="http://schemas.openxmlformats.org/officeDocument/2006/relationships/image" Target="../media/image33.jpeg"/><Relationship Id="rId2" Type="http://schemas.openxmlformats.org/officeDocument/2006/relationships/notesSlide" Target="../notesSlides/notesSlide1.xml"/><Relationship Id="rId16" Type="http://schemas.microsoft.com/office/2007/relationships/hdphoto" Target="../media/hdphoto5.wdp"/><Relationship Id="rId20" Type="http://schemas.microsoft.com/office/2007/relationships/hdphoto" Target="../media/hdphoto6.wdp"/><Relationship Id="rId29"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14.png"/><Relationship Id="rId11" Type="http://schemas.microsoft.com/office/2007/relationships/hdphoto" Target="../media/hdphoto3.wdp"/><Relationship Id="rId24" Type="http://schemas.microsoft.com/office/2007/relationships/hdphoto" Target="../media/hdphoto7.wdp"/><Relationship Id="rId32" Type="http://schemas.openxmlformats.org/officeDocument/2006/relationships/image" Target="../media/image32.jpeg"/><Relationship Id="rId5" Type="http://schemas.openxmlformats.org/officeDocument/2006/relationships/image" Target="../media/image13.jpeg"/><Relationship Id="rId15" Type="http://schemas.openxmlformats.org/officeDocument/2006/relationships/image" Target="../media/image19.png"/><Relationship Id="rId23" Type="http://schemas.openxmlformats.org/officeDocument/2006/relationships/image" Target="../media/image25.png"/><Relationship Id="rId28" Type="http://schemas.openxmlformats.org/officeDocument/2006/relationships/image" Target="../media/image29.png"/><Relationship Id="rId10" Type="http://schemas.openxmlformats.org/officeDocument/2006/relationships/image" Target="../media/image16.png"/><Relationship Id="rId19" Type="http://schemas.openxmlformats.org/officeDocument/2006/relationships/image" Target="../media/image22.png"/><Relationship Id="rId31" Type="http://schemas.openxmlformats.org/officeDocument/2006/relationships/image" Target="../media/image31.jpeg"/><Relationship Id="rId4" Type="http://schemas.openxmlformats.org/officeDocument/2006/relationships/image" Target="../media/image12.png"/><Relationship Id="rId9" Type="http://schemas.microsoft.com/office/2007/relationships/hdphoto" Target="../media/hdphoto2.wdp"/><Relationship Id="rId14" Type="http://schemas.microsoft.com/office/2007/relationships/hdphoto" Target="../media/hdphoto4.wdp"/><Relationship Id="rId22" Type="http://schemas.openxmlformats.org/officeDocument/2006/relationships/image" Target="../media/image24.png"/><Relationship Id="rId27" Type="http://schemas.openxmlformats.org/officeDocument/2006/relationships/image" Target="../media/image28.jpeg"/><Relationship Id="rId30" Type="http://schemas.microsoft.com/office/2007/relationships/hdphoto" Target="../media/hdphoto8.wdp"/><Relationship Id="rId8" Type="http://schemas.openxmlformats.org/officeDocument/2006/relationships/image" Target="../media/image15.png"/></Relationships>
</file>

<file path=ppt/slides/_rels/slide2.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2.png"/><Relationship Id="rId18" Type="http://schemas.openxmlformats.org/officeDocument/2006/relationships/image" Target="../media/image47.png"/><Relationship Id="rId3" Type="http://schemas.openxmlformats.org/officeDocument/2006/relationships/hyperlink" Target="http://www.patientslikeme.com/" TargetMode="External"/><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6.png"/><Relationship Id="rId2" Type="http://schemas.openxmlformats.org/officeDocument/2006/relationships/notesSlide" Target="../notesSlides/notesSlide2.xml"/><Relationship Id="rId16" Type="http://schemas.openxmlformats.org/officeDocument/2006/relationships/image" Target="../media/image45.png"/><Relationship Id="rId1" Type="http://schemas.openxmlformats.org/officeDocument/2006/relationships/slideLayout" Target="../slideLayouts/slideLayout6.xml"/><Relationship Id="rId6" Type="http://schemas.openxmlformats.org/officeDocument/2006/relationships/image" Target="../media/image35.png"/><Relationship Id="rId11" Type="http://schemas.openxmlformats.org/officeDocument/2006/relationships/image" Target="../media/image40.jpeg"/><Relationship Id="rId5" Type="http://schemas.microsoft.com/office/2007/relationships/hdphoto" Target="../media/hdphoto9.wdp"/><Relationship Id="rId15" Type="http://schemas.openxmlformats.org/officeDocument/2006/relationships/image" Target="../media/image44.png"/><Relationship Id="rId10" Type="http://schemas.openxmlformats.org/officeDocument/2006/relationships/image" Target="../media/image39.jpeg"/><Relationship Id="rId19" Type="http://schemas.openxmlformats.org/officeDocument/2006/relationships/image" Target="../media/image48.png"/><Relationship Id="rId4" Type="http://schemas.openxmlformats.org/officeDocument/2006/relationships/image" Target="../media/image34.png"/><Relationship Id="rId9" Type="http://schemas.openxmlformats.org/officeDocument/2006/relationships/image" Target="../media/image38.jpeg"/><Relationship Id="rId14" Type="http://schemas.openxmlformats.org/officeDocument/2006/relationships/image" Target="../media/image43.png"/></Relationships>
</file>

<file path=ppt/slides/_rels/slide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jpeg"/><Relationship Id="rId4" Type="http://schemas.openxmlformats.org/officeDocument/2006/relationships/image" Target="../media/image50.png"/><Relationship Id="rId9" Type="http://schemas.openxmlformats.org/officeDocument/2006/relationships/image" Target="../media/image55.png"/></Relationships>
</file>

<file path=ppt/slides/_rels/slide4.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18" Type="http://schemas.openxmlformats.org/officeDocument/2006/relationships/image" Target="../media/image73.PNG"/><Relationship Id="rId3" Type="http://schemas.openxmlformats.org/officeDocument/2006/relationships/image" Target="../media/image58.png"/><Relationship Id="rId21" Type="http://schemas.openxmlformats.org/officeDocument/2006/relationships/image" Target="../media/image76.png"/><Relationship Id="rId7" Type="http://schemas.openxmlformats.org/officeDocument/2006/relationships/image" Target="../media/image62.PNG"/><Relationship Id="rId12" Type="http://schemas.openxmlformats.org/officeDocument/2006/relationships/image" Target="../media/image67.png"/><Relationship Id="rId17" Type="http://schemas.openxmlformats.org/officeDocument/2006/relationships/image" Target="../media/image72.PNG"/><Relationship Id="rId25" Type="http://schemas.openxmlformats.org/officeDocument/2006/relationships/image" Target="../media/image79.png"/><Relationship Id="rId2" Type="http://schemas.openxmlformats.org/officeDocument/2006/relationships/notesSlide" Target="../notesSlides/notesSlide4.xml"/><Relationship Id="rId16" Type="http://schemas.openxmlformats.org/officeDocument/2006/relationships/image" Target="../media/image71.png"/><Relationship Id="rId20" Type="http://schemas.openxmlformats.org/officeDocument/2006/relationships/image" Target="../media/image75.PNG"/><Relationship Id="rId1" Type="http://schemas.openxmlformats.org/officeDocument/2006/relationships/slideLayout" Target="../slideLayouts/slideLayout18.xml"/><Relationship Id="rId6" Type="http://schemas.openxmlformats.org/officeDocument/2006/relationships/image" Target="../media/image61.PNG"/><Relationship Id="rId11" Type="http://schemas.openxmlformats.org/officeDocument/2006/relationships/image" Target="../media/image66.png"/><Relationship Id="rId24" Type="http://schemas.openxmlformats.org/officeDocument/2006/relationships/image" Target="../media/image11.png"/><Relationship Id="rId5" Type="http://schemas.openxmlformats.org/officeDocument/2006/relationships/image" Target="../media/image60.png"/><Relationship Id="rId15" Type="http://schemas.openxmlformats.org/officeDocument/2006/relationships/image" Target="../media/image70.png"/><Relationship Id="rId23" Type="http://schemas.openxmlformats.org/officeDocument/2006/relationships/image" Target="../media/image78.png"/><Relationship Id="rId10" Type="http://schemas.openxmlformats.org/officeDocument/2006/relationships/image" Target="../media/image65.png"/><Relationship Id="rId19" Type="http://schemas.openxmlformats.org/officeDocument/2006/relationships/image" Target="../media/image74.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9.png"/><Relationship Id="rId22" Type="http://schemas.openxmlformats.org/officeDocument/2006/relationships/image" Target="../media/image77.png"/></Relationships>
</file>

<file path=ppt/slides/_rels/slide5.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5.xml"/><Relationship Id="rId1" Type="http://schemas.openxmlformats.org/officeDocument/2006/relationships/slideLayout" Target="../slideLayouts/slideLayout30.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jpeg"/></Relationships>
</file>

<file path=ppt/slides/_rels/slide6.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6.xml"/><Relationship Id="rId1" Type="http://schemas.openxmlformats.org/officeDocument/2006/relationships/slideLayout" Target="../slideLayouts/slideLayout3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7.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5.jpg"/><Relationship Id="rId18" Type="http://schemas.openxmlformats.org/officeDocument/2006/relationships/image" Target="../media/image110.png"/><Relationship Id="rId3" Type="http://schemas.openxmlformats.org/officeDocument/2006/relationships/image" Target="../media/image95.png"/><Relationship Id="rId21" Type="http://schemas.openxmlformats.org/officeDocument/2006/relationships/image" Target="../media/image113.png"/><Relationship Id="rId7" Type="http://schemas.openxmlformats.org/officeDocument/2006/relationships/image" Target="../media/image99.png"/><Relationship Id="rId12" Type="http://schemas.openxmlformats.org/officeDocument/2006/relationships/image" Target="../media/image104.png"/><Relationship Id="rId17" Type="http://schemas.openxmlformats.org/officeDocument/2006/relationships/image" Target="../media/image109.png"/><Relationship Id="rId2" Type="http://schemas.openxmlformats.org/officeDocument/2006/relationships/notesSlide" Target="../notesSlides/notesSlide7.xml"/><Relationship Id="rId16" Type="http://schemas.openxmlformats.org/officeDocument/2006/relationships/image" Target="../media/image108.png"/><Relationship Id="rId20" Type="http://schemas.openxmlformats.org/officeDocument/2006/relationships/image" Target="../media/image112.png"/><Relationship Id="rId1" Type="http://schemas.openxmlformats.org/officeDocument/2006/relationships/slideLayout" Target="../slideLayouts/slideLayout33.xml"/><Relationship Id="rId6" Type="http://schemas.openxmlformats.org/officeDocument/2006/relationships/image" Target="../media/image98.png"/><Relationship Id="rId11" Type="http://schemas.openxmlformats.org/officeDocument/2006/relationships/image" Target="../media/image103.png"/><Relationship Id="rId5" Type="http://schemas.openxmlformats.org/officeDocument/2006/relationships/image" Target="../media/image97.png"/><Relationship Id="rId15" Type="http://schemas.openxmlformats.org/officeDocument/2006/relationships/image" Target="../media/image107.png"/><Relationship Id="rId10" Type="http://schemas.openxmlformats.org/officeDocument/2006/relationships/image" Target="../media/image102.png"/><Relationship Id="rId19" Type="http://schemas.openxmlformats.org/officeDocument/2006/relationships/image" Target="../media/image111.png"/><Relationship Id="rId4" Type="http://schemas.openxmlformats.org/officeDocument/2006/relationships/image" Target="../media/image96.png"/><Relationship Id="rId9" Type="http://schemas.openxmlformats.org/officeDocument/2006/relationships/image" Target="../media/image101.png"/><Relationship Id="rId14" Type="http://schemas.openxmlformats.org/officeDocument/2006/relationships/image" Target="../media/image106.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100000">
              <a:schemeClr val="accent1">
                <a:lumMod val="45000"/>
                <a:lumOff val="55000"/>
              </a:schemeClr>
            </a:gs>
            <a:gs pos="66000">
              <a:schemeClr val="accent1">
                <a:lumMod val="45000"/>
                <a:lumOff val="55000"/>
              </a:schemeClr>
            </a:gs>
          </a:gsLst>
          <a:lin ang="5400000" scaled="1"/>
        </a:gra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813A982-C36C-7849-B6C7-559306897026}"/>
              </a:ext>
              <a:ext uri="{C183D7F6-B498-43B3-948B-1728B52AA6E4}">
                <adec:decorative xmlns:adec="http://schemas.microsoft.com/office/drawing/2017/decorative" val="1"/>
              </a:ext>
            </a:extLst>
          </p:cNvPr>
          <p:cNvSpPr/>
          <p:nvPr/>
        </p:nvSpPr>
        <p:spPr>
          <a:xfrm>
            <a:off x="33155633" y="5548748"/>
            <a:ext cx="10494975" cy="2709255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___</a:t>
            </a:r>
          </a:p>
        </p:txBody>
      </p:sp>
      <p:sp>
        <p:nvSpPr>
          <p:cNvPr id="22" name="Rectangle 21">
            <a:extLst>
              <a:ext uri="{FF2B5EF4-FFF2-40B4-BE49-F238E27FC236}">
                <a16:creationId xmlns:a16="http://schemas.microsoft.com/office/drawing/2014/main" id="{1A346124-7111-1B4C-A6C6-42B8312F7F67}"/>
              </a:ext>
              <a:ext uri="{C183D7F6-B498-43B3-948B-1728B52AA6E4}">
                <adec:decorative xmlns:adec="http://schemas.microsoft.com/office/drawing/2017/decorative" val="1"/>
              </a:ext>
            </a:extLst>
          </p:cNvPr>
          <p:cNvSpPr/>
          <p:nvPr/>
        </p:nvSpPr>
        <p:spPr>
          <a:xfrm>
            <a:off x="11232438" y="5463778"/>
            <a:ext cx="21426323" cy="270925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3EF60A3E-5F47-B44A-AB56-6F3B3AC158B6}"/>
              </a:ext>
              <a:ext uri="{C183D7F6-B498-43B3-948B-1728B52AA6E4}">
                <adec:decorative xmlns:adec="http://schemas.microsoft.com/office/drawing/2017/decorative" val="1"/>
              </a:ext>
            </a:extLst>
          </p:cNvPr>
          <p:cNvSpPr/>
          <p:nvPr/>
        </p:nvSpPr>
        <p:spPr>
          <a:xfrm>
            <a:off x="240592" y="5548748"/>
            <a:ext cx="10494975" cy="2709256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1026" name="Picture 2" descr="Bonnie Plants Succulent Assortment 13.2 oz., 6-Pack">
            <a:extLst>
              <a:ext uri="{FF2B5EF4-FFF2-40B4-BE49-F238E27FC236}">
                <a16:creationId xmlns:a16="http://schemas.microsoft.com/office/drawing/2014/main" id="{38347175-2C70-8543-BEF3-6837979AC5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350" y="1827831"/>
            <a:ext cx="5198392" cy="25450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uburn University – Logos Download">
            <a:extLst>
              <a:ext uri="{FF2B5EF4-FFF2-40B4-BE49-F238E27FC236}">
                <a16:creationId xmlns:a16="http://schemas.microsoft.com/office/drawing/2014/main" id="{85D33ADD-019B-E446-B289-FE3712A361B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116781" y="2704696"/>
            <a:ext cx="6309847" cy="168335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4">
            <a:extLst>
              <a:ext uri="{FF2B5EF4-FFF2-40B4-BE49-F238E27FC236}">
                <a16:creationId xmlns:a16="http://schemas.microsoft.com/office/drawing/2014/main" id="{2C2948FE-7458-5440-9496-A24F4E29B0A0}"/>
              </a:ext>
              <a:ext uri="{C183D7F6-B498-43B3-948B-1728B52AA6E4}">
                <adec:decorative xmlns:adec="http://schemas.microsoft.com/office/drawing/2017/decorative" val="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 r="28994" b="94313"/>
          <a:stretch/>
        </p:blipFill>
        <p:spPr bwMode="auto">
          <a:xfrm>
            <a:off x="5636852" y="12119384"/>
            <a:ext cx="4563438" cy="314955"/>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8">
            <a:extLst>
              <a:ext uri="{FF2B5EF4-FFF2-40B4-BE49-F238E27FC236}">
                <a16:creationId xmlns:a16="http://schemas.microsoft.com/office/drawing/2014/main" id="{D6243401-CAC0-D448-8286-EB01D6F4D82A}"/>
              </a:ext>
              <a:ext uri="{C183D7F6-B498-43B3-948B-1728B52AA6E4}">
                <adec:decorative xmlns:adec="http://schemas.microsoft.com/office/drawing/2017/decorative" val="1"/>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aturation sat="60000"/>
                    </a14:imgEffect>
                    <a14:imgEffect>
                      <a14:brightnessContrast bright="15000"/>
                    </a14:imgEffect>
                  </a14:imgLayer>
                </a14:imgProps>
              </a:ext>
              <a:ext uri="{28A0092B-C50C-407E-A947-70E740481C1C}">
                <a14:useLocalDpi xmlns:a14="http://schemas.microsoft.com/office/drawing/2010/main" val="0"/>
              </a:ext>
            </a:extLst>
          </a:blip>
          <a:srcRect t="32087"/>
          <a:stretch/>
        </p:blipFill>
        <p:spPr bwMode="auto">
          <a:xfrm>
            <a:off x="759393" y="17815270"/>
            <a:ext cx="9449861" cy="934092"/>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p:cNvSpPr>
            <a:spLocks noGrp="1"/>
          </p:cNvSpPr>
          <p:nvPr>
            <p:ph type="body" sz="quarter" idx="30"/>
          </p:nvPr>
        </p:nvSpPr>
        <p:spPr>
          <a:xfrm>
            <a:off x="33419438" y="31007265"/>
            <a:ext cx="10052050" cy="1615805"/>
          </a:xfrm>
        </p:spPr>
        <p:txBody>
          <a:bodyPr/>
          <a:lstStyle/>
          <a:p>
            <a:r>
              <a:rPr lang="en-US" dirty="0"/>
              <a:t>This work was conducted using data provided by Bonnie Plants. Any opinions, findings, conclusions, and/or recommendations are those of the authors and do not necessarily reflect the views of Bonnie Plants.</a:t>
            </a:r>
          </a:p>
        </p:txBody>
      </p:sp>
      <p:sp>
        <p:nvSpPr>
          <p:cNvPr id="13" name="Text Placeholder 12"/>
          <p:cNvSpPr>
            <a:spLocks noGrp="1"/>
          </p:cNvSpPr>
          <p:nvPr>
            <p:ph type="body" sz="quarter" idx="29"/>
          </p:nvPr>
        </p:nvSpPr>
        <p:spPr>
          <a:xfrm>
            <a:off x="33323047" y="30389196"/>
            <a:ext cx="10047018" cy="754045"/>
          </a:xfrm>
        </p:spPr>
        <p:txBody>
          <a:bodyPr/>
          <a:lstStyle/>
          <a:p>
            <a:r>
              <a:rPr lang="en-US" dirty="0"/>
              <a:t>REFERENCES &amp; ACKNOWLEDGEMENTS</a:t>
            </a:r>
          </a:p>
        </p:txBody>
      </p:sp>
      <p:sp>
        <p:nvSpPr>
          <p:cNvPr id="70" name="TextBox 69">
            <a:extLst>
              <a:ext uri="{FF2B5EF4-FFF2-40B4-BE49-F238E27FC236}">
                <a16:creationId xmlns:a16="http://schemas.microsoft.com/office/drawing/2014/main" id="{95FDD000-BDAE-EC45-AEF8-E52C24279D97}"/>
              </a:ext>
            </a:extLst>
          </p:cNvPr>
          <p:cNvSpPr txBox="1"/>
          <p:nvPr/>
        </p:nvSpPr>
        <p:spPr>
          <a:xfrm>
            <a:off x="33393467" y="25560031"/>
            <a:ext cx="10044275" cy="3631763"/>
          </a:xfrm>
          <a:prstGeom prst="rect">
            <a:avLst/>
          </a:prstGeom>
          <a:noFill/>
        </p:spPr>
        <p:txBody>
          <a:bodyPr wrap="square">
            <a:spAutoFit/>
          </a:bodyPr>
          <a:lstStyle/>
          <a:p>
            <a:pPr marL="342900" indent="-342900">
              <a:buFont typeface="Arial" panose="020B0604020202020204" pitchFamily="34" charset="0"/>
              <a:buChar char="•"/>
            </a:pPr>
            <a:r>
              <a:rPr lang="en-US" sz="2300" dirty="0">
                <a:solidFill>
                  <a:schemeClr val="accent5">
                    <a:lumMod val="50000"/>
                  </a:schemeClr>
                </a:solidFill>
                <a:latin typeface="Times New Roman" panose="02020603050405020304" pitchFamily="18" charset="0"/>
                <a:cs typeface="Times New Roman" panose="02020603050405020304" pitchFamily="18" charset="0"/>
              </a:rPr>
              <a:t>There’s different demographics buying Bonnie Plants at Home Depot &amp; Lowe’s</a:t>
            </a:r>
          </a:p>
          <a:p>
            <a:pPr marL="2537351" lvl="1" indent="-342900">
              <a:buFont typeface="Arial" panose="020B0604020202020204" pitchFamily="34" charset="0"/>
              <a:buChar char="•"/>
            </a:pPr>
            <a:r>
              <a:rPr lang="en-US" sz="2300" b="1" u="sng" dirty="0">
                <a:solidFill>
                  <a:schemeClr val="accent5">
                    <a:lumMod val="50000"/>
                  </a:schemeClr>
                </a:solidFill>
                <a:latin typeface="Times New Roman" panose="02020603050405020304" pitchFamily="18" charset="0"/>
                <a:cs typeface="Times New Roman" panose="02020603050405020304" pitchFamily="18" charset="0"/>
              </a:rPr>
              <a:t>Home Depot</a:t>
            </a:r>
            <a:r>
              <a:rPr lang="en-US" sz="2300" b="1" dirty="0">
                <a:solidFill>
                  <a:schemeClr val="accent5">
                    <a:lumMod val="50000"/>
                  </a:schemeClr>
                </a:solidFill>
                <a:latin typeface="Times New Roman" panose="02020603050405020304" pitchFamily="18" charset="0"/>
                <a:cs typeface="Times New Roman" panose="02020603050405020304" pitchFamily="18" charset="0"/>
              </a:rPr>
              <a:t>: booming with confidence, young city solos, advanced degree (non-execs, non-specialty profession), information industry</a:t>
            </a:r>
          </a:p>
          <a:p>
            <a:pPr marL="2537351" lvl="1" indent="-342900">
              <a:buFont typeface="Arial" panose="020B0604020202020204" pitchFamily="34" charset="0"/>
              <a:buChar char="•"/>
            </a:pPr>
            <a:r>
              <a:rPr lang="en-US" sz="2300" b="1" u="sng" dirty="0">
                <a:solidFill>
                  <a:schemeClr val="accent5">
                    <a:lumMod val="50000"/>
                  </a:schemeClr>
                </a:solidFill>
                <a:latin typeface="Times New Roman" panose="02020603050405020304" pitchFamily="18" charset="0"/>
                <a:cs typeface="Times New Roman" panose="02020603050405020304" pitchFamily="18" charset="0"/>
              </a:rPr>
              <a:t>Lowe’s</a:t>
            </a:r>
            <a:r>
              <a:rPr lang="en-US" sz="2300" b="1" dirty="0">
                <a:solidFill>
                  <a:schemeClr val="accent5">
                    <a:lumMod val="50000"/>
                  </a:schemeClr>
                </a:solidFill>
                <a:latin typeface="Times New Roman" panose="02020603050405020304" pitchFamily="18" charset="0"/>
                <a:cs typeface="Times New Roman" panose="02020603050405020304" pitchFamily="18" charset="0"/>
              </a:rPr>
              <a:t>:  power-elite, not in poverty, promising families</a:t>
            </a:r>
            <a:endParaRPr lang="en-US" sz="2300" dirty="0">
              <a:solidFill>
                <a:schemeClr val="accent5">
                  <a:lumMod val="50000"/>
                </a:schemeClr>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300" dirty="0">
                <a:solidFill>
                  <a:schemeClr val="accent5">
                    <a:lumMod val="50000"/>
                  </a:schemeClr>
                </a:solidFill>
                <a:latin typeface="Times New Roman" panose="02020603050405020304" pitchFamily="18" charset="0"/>
                <a:cs typeface="Times New Roman" panose="02020603050405020304" pitchFamily="18" charset="0"/>
              </a:rPr>
              <a:t>Bonnie Plants should approach marketing for these two retailers differently</a:t>
            </a:r>
          </a:p>
          <a:p>
            <a:pPr marL="342900" indent="-342900">
              <a:buFont typeface="Arial" panose="020B0604020202020204" pitchFamily="34" charset="0"/>
              <a:buChar char="•"/>
            </a:pPr>
            <a:r>
              <a:rPr lang="en-US" sz="2300" dirty="0">
                <a:solidFill>
                  <a:schemeClr val="accent5">
                    <a:lumMod val="50000"/>
                  </a:schemeClr>
                </a:solidFill>
                <a:latin typeface="Times New Roman" panose="02020603050405020304" pitchFamily="18" charset="0"/>
                <a:cs typeface="Times New Roman" panose="02020603050405020304" pitchFamily="18" charset="0"/>
              </a:rPr>
              <a:t>Bonnie Plants should perform similar analysis for online purchases</a:t>
            </a:r>
          </a:p>
          <a:p>
            <a:pPr marL="342900" indent="-342900">
              <a:buFont typeface="Arial" panose="020B0604020202020204" pitchFamily="34" charset="0"/>
              <a:buChar char="•"/>
            </a:pPr>
            <a:r>
              <a:rPr lang="en-US" sz="2300" dirty="0">
                <a:solidFill>
                  <a:schemeClr val="accent5">
                    <a:lumMod val="50000"/>
                  </a:schemeClr>
                </a:solidFill>
                <a:latin typeface="Times New Roman" panose="02020603050405020304" pitchFamily="18" charset="0"/>
                <a:cs typeface="Times New Roman" panose="02020603050405020304" pitchFamily="18" charset="0"/>
              </a:rPr>
              <a:t>Consider collecting data on placement of product on store floor, individual product sales, and customer satisfaction to have a more well-rounded understanding of Bonnie Plants’ customers</a:t>
            </a:r>
          </a:p>
        </p:txBody>
      </p:sp>
      <p:sp>
        <p:nvSpPr>
          <p:cNvPr id="27" name="Text Placeholder 10">
            <a:extLst>
              <a:ext uri="{FF2B5EF4-FFF2-40B4-BE49-F238E27FC236}">
                <a16:creationId xmlns:a16="http://schemas.microsoft.com/office/drawing/2014/main" id="{614C2A05-E5CF-DD49-9093-AB4FE7513A54}"/>
              </a:ext>
            </a:extLst>
          </p:cNvPr>
          <p:cNvSpPr txBox="1">
            <a:spLocks/>
          </p:cNvSpPr>
          <p:nvPr/>
        </p:nvSpPr>
        <p:spPr>
          <a:xfrm>
            <a:off x="33379610" y="24745576"/>
            <a:ext cx="10047018" cy="754045"/>
          </a:xfrm>
          <a:prstGeom prst="rect">
            <a:avLst/>
          </a:prstGeom>
          <a:noFill/>
        </p:spPr>
        <p:txBody>
          <a:bodyPr wrap="square" lIns="91436" tIns="91436" rIns="91436" bIns="91436" anchor="ctr" anchorCtr="0">
            <a:spAutoFit/>
          </a:bodyPr>
          <a:lstStyle>
            <a:lvl1pPr marL="0" indent="0" algn="ctr" defTabSz="4388900" rtl="0" eaLnBrk="1" latinLnBrk="0" hangingPunct="1">
              <a:spcBef>
                <a:spcPct val="20000"/>
              </a:spcBef>
              <a:buFont typeface="Arial" pitchFamily="34" charset="0"/>
              <a:buNone/>
              <a:defRPr sz="3700" b="1" u="sng" kern="1200" baseline="0">
                <a:solidFill>
                  <a:schemeClr val="accent5">
                    <a:lumMod val="50000"/>
                  </a:schemeClr>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r>
              <a:rPr lang="en-US" dirty="0"/>
              <a:t>CONCLUSIONS &amp; LOOKING FORWARD</a:t>
            </a:r>
          </a:p>
        </p:txBody>
      </p:sp>
      <p:pic>
        <p:nvPicPr>
          <p:cNvPr id="36" name="Picture 35" descr="Lowes Store Level Matrix table has total accuracy of 58.64%">
            <a:extLst>
              <a:ext uri="{FF2B5EF4-FFF2-40B4-BE49-F238E27FC236}">
                <a16:creationId xmlns:a16="http://schemas.microsoft.com/office/drawing/2014/main" id="{CCAA93EA-8C99-9A4C-960B-EA3DB7320AF0}"/>
              </a:ext>
            </a:extLst>
          </p:cNvPr>
          <p:cNvPicPr>
            <a:picLocks noChangeAspect="1"/>
          </p:cNvPicPr>
          <p:nvPr/>
        </p:nvPicPr>
        <p:blipFill>
          <a:blip r:embed="rId8">
            <a:extLst>
              <a:ext uri="{BEBA8EAE-BF5A-486C-A8C5-ECC9F3942E4B}">
                <a14:imgProps xmlns:a14="http://schemas.microsoft.com/office/drawing/2010/main">
                  <a14:imgLayer r:embed="rId9">
                    <a14:imgEffect>
                      <a14:saturation sat="60000"/>
                    </a14:imgEffect>
                    <a14:imgEffect>
                      <a14:brightnessContrast bright="15000"/>
                    </a14:imgEffect>
                  </a14:imgLayer>
                </a14:imgProps>
              </a:ext>
              <a:ext uri="{28A0092B-C50C-407E-A947-70E740481C1C}">
                <a14:useLocalDpi xmlns:a14="http://schemas.microsoft.com/office/drawing/2010/main" val="0"/>
              </a:ext>
            </a:extLst>
          </a:blip>
          <a:stretch>
            <a:fillRect/>
          </a:stretch>
        </p:blipFill>
        <p:spPr>
          <a:xfrm>
            <a:off x="33354240" y="22875736"/>
            <a:ext cx="10125059" cy="1230052"/>
          </a:xfrm>
          <a:prstGeom prst="rect">
            <a:avLst/>
          </a:prstGeom>
        </p:spPr>
      </p:pic>
      <p:pic>
        <p:nvPicPr>
          <p:cNvPr id="1052" name="Picture 28" descr="Home Depot Store Level Matrix shows the total accuracy of 58.97%">
            <a:extLst>
              <a:ext uri="{FF2B5EF4-FFF2-40B4-BE49-F238E27FC236}">
                <a16:creationId xmlns:a16="http://schemas.microsoft.com/office/drawing/2014/main" id="{3813AAB9-6BBE-EA4B-BBBC-36A01D9FA68E}"/>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saturation sat="60000"/>
                    </a14:imgEffect>
                    <a14:imgEffect>
                      <a14:brightnessContrast bright="15000"/>
                    </a14:imgEffect>
                  </a14:imgLayer>
                </a14:imgProps>
              </a:ext>
              <a:ext uri="{28A0092B-C50C-407E-A947-70E740481C1C}">
                <a14:useLocalDpi xmlns:a14="http://schemas.microsoft.com/office/drawing/2010/main" val="0"/>
              </a:ext>
            </a:extLst>
          </a:blip>
          <a:srcRect/>
          <a:stretch>
            <a:fillRect/>
          </a:stretch>
        </p:blipFill>
        <p:spPr bwMode="auto">
          <a:xfrm>
            <a:off x="33354241" y="21459936"/>
            <a:ext cx="10125059" cy="120039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2">
            <a:extLst>
              <a:ext uri="{FF2B5EF4-FFF2-40B4-BE49-F238E27FC236}">
                <a16:creationId xmlns:a16="http://schemas.microsoft.com/office/drawing/2014/main" id="{8B2FF7BD-9F1E-FB4A-8118-866A4D646E84}"/>
              </a:ext>
              <a:ext uri="{C183D7F6-B498-43B3-948B-1728B52AA6E4}">
                <adec:decorative xmlns:adec="http://schemas.microsoft.com/office/drawing/2017/decorative" val="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878869" y="15676696"/>
            <a:ext cx="7048500" cy="5399684"/>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10"/>
          <p:cNvSpPr>
            <a:spLocks noGrp="1"/>
          </p:cNvSpPr>
          <p:nvPr>
            <p:ph type="body" sz="quarter" idx="27"/>
          </p:nvPr>
        </p:nvSpPr>
        <p:spPr>
          <a:xfrm>
            <a:off x="33419438" y="14719603"/>
            <a:ext cx="10047018" cy="754045"/>
          </a:xfrm>
        </p:spPr>
        <p:txBody>
          <a:bodyPr/>
          <a:lstStyle/>
          <a:p>
            <a:r>
              <a:rPr lang="en-US" dirty="0"/>
              <a:t>DECISION TREES</a:t>
            </a:r>
          </a:p>
        </p:txBody>
      </p:sp>
      <p:pic>
        <p:nvPicPr>
          <p:cNvPr id="55" name="Picture 54" descr="Table of Linear Regression variable coefficients for Lowe's with R-Squared value: 0.509">
            <a:extLst>
              <a:ext uri="{FF2B5EF4-FFF2-40B4-BE49-F238E27FC236}">
                <a16:creationId xmlns:a16="http://schemas.microsoft.com/office/drawing/2014/main" id="{84C3169C-6470-0848-9627-0E8C4E991C40}"/>
              </a:ext>
            </a:extLst>
          </p:cNvPr>
          <p:cNvPicPr>
            <a:picLocks noChangeAspect="1"/>
          </p:cNvPicPr>
          <p:nvPr/>
        </p:nvPicPr>
        <p:blipFill>
          <a:blip r:embed="rId13">
            <a:extLst>
              <a:ext uri="{BEBA8EAE-BF5A-486C-A8C5-ECC9F3942E4B}">
                <a14:imgProps xmlns:a14="http://schemas.microsoft.com/office/drawing/2010/main">
                  <a14:imgLayer r:embed="rId14">
                    <a14:imgEffect>
                      <a14:saturation sat="60000"/>
                    </a14:imgEffect>
                    <a14:imgEffect>
                      <a14:brightnessContrast bright="15000"/>
                    </a14:imgEffect>
                  </a14:imgLayer>
                </a14:imgProps>
              </a:ext>
              <a:ext uri="{28A0092B-C50C-407E-A947-70E740481C1C}">
                <a14:useLocalDpi xmlns:a14="http://schemas.microsoft.com/office/drawing/2010/main" val="0"/>
              </a:ext>
            </a:extLst>
          </a:blip>
          <a:stretch>
            <a:fillRect/>
          </a:stretch>
        </p:blipFill>
        <p:spPr>
          <a:xfrm>
            <a:off x="38628468" y="8081865"/>
            <a:ext cx="4850831" cy="4365973"/>
          </a:xfrm>
          <a:prstGeom prst="rect">
            <a:avLst/>
          </a:prstGeom>
        </p:spPr>
      </p:pic>
      <p:sp>
        <p:nvSpPr>
          <p:cNvPr id="84" name="Text Placeholder 5">
            <a:extLst>
              <a:ext uri="{FF2B5EF4-FFF2-40B4-BE49-F238E27FC236}">
                <a16:creationId xmlns:a16="http://schemas.microsoft.com/office/drawing/2014/main" id="{9F977C2D-4738-6544-BCBF-61A9FE2C6640}"/>
              </a:ext>
            </a:extLst>
          </p:cNvPr>
          <p:cNvSpPr txBox="1">
            <a:spLocks/>
          </p:cNvSpPr>
          <p:nvPr/>
        </p:nvSpPr>
        <p:spPr>
          <a:xfrm>
            <a:off x="38839558" y="7611844"/>
            <a:ext cx="4437428" cy="492434"/>
          </a:xfrm>
          <a:prstGeom prst="rect">
            <a:avLst/>
          </a:prstGeom>
          <a:noFill/>
        </p:spPr>
        <p:txBody>
          <a:bodyPr wrap="square" lIns="91436" tIns="91436" rIns="91436" bIns="91436" anchor="ctr" anchorCtr="0">
            <a:spAutoFit/>
          </a:bodyPr>
          <a:lstStyle>
            <a:lvl1pPr marL="0" indent="0" algn="ctr" defTabSz="4388900" rtl="0" eaLnBrk="1" latinLnBrk="0" hangingPunct="1">
              <a:spcBef>
                <a:spcPct val="20000"/>
              </a:spcBef>
              <a:buFont typeface="Arial" pitchFamily="34" charset="0"/>
              <a:buNone/>
              <a:defRPr sz="3700" b="1" u="sng" kern="1200" baseline="0">
                <a:solidFill>
                  <a:schemeClr val="accent5">
                    <a:lumMod val="50000"/>
                  </a:schemeClr>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r>
              <a:rPr lang="en-US" sz="2000" dirty="0"/>
              <a:t>LOWE’S</a:t>
            </a:r>
          </a:p>
        </p:txBody>
      </p:sp>
      <p:pic>
        <p:nvPicPr>
          <p:cNvPr id="57" name="Picture 56" descr="Table Variable Coefficients of Linear Regression of Home Depot data&#10;R-squared: 0.478">
            <a:extLst>
              <a:ext uri="{FF2B5EF4-FFF2-40B4-BE49-F238E27FC236}">
                <a16:creationId xmlns:a16="http://schemas.microsoft.com/office/drawing/2014/main" id="{D60C8275-69F2-1744-8CE2-4E43494AD17A}"/>
              </a:ext>
            </a:extLst>
          </p:cNvPr>
          <p:cNvPicPr>
            <a:picLocks noChangeAspect="1"/>
          </p:cNvPicPr>
          <p:nvPr/>
        </p:nvPicPr>
        <p:blipFill>
          <a:blip r:embed="rId15">
            <a:extLst>
              <a:ext uri="{BEBA8EAE-BF5A-486C-A8C5-ECC9F3942E4B}">
                <a14:imgProps xmlns:a14="http://schemas.microsoft.com/office/drawing/2010/main">
                  <a14:imgLayer r:embed="rId16">
                    <a14:imgEffect>
                      <a14:saturation sat="60000"/>
                    </a14:imgEffect>
                    <a14:imgEffect>
                      <a14:brightnessContrast bright="15000"/>
                    </a14:imgEffect>
                  </a14:imgLayer>
                </a14:imgProps>
              </a:ext>
              <a:ext uri="{28A0092B-C50C-407E-A947-70E740481C1C}">
                <a14:useLocalDpi xmlns:a14="http://schemas.microsoft.com/office/drawing/2010/main" val="0"/>
              </a:ext>
            </a:extLst>
          </a:blip>
          <a:stretch>
            <a:fillRect/>
          </a:stretch>
        </p:blipFill>
        <p:spPr>
          <a:xfrm>
            <a:off x="33335819" y="8173106"/>
            <a:ext cx="5064184" cy="6208776"/>
          </a:xfrm>
          <a:prstGeom prst="rect">
            <a:avLst/>
          </a:prstGeom>
        </p:spPr>
      </p:pic>
      <p:sp>
        <p:nvSpPr>
          <p:cNvPr id="83" name="Text Placeholder 5">
            <a:extLst>
              <a:ext uri="{FF2B5EF4-FFF2-40B4-BE49-F238E27FC236}">
                <a16:creationId xmlns:a16="http://schemas.microsoft.com/office/drawing/2014/main" id="{77755F26-736A-914B-92E1-602F1E96849C}"/>
              </a:ext>
            </a:extLst>
          </p:cNvPr>
          <p:cNvSpPr txBox="1">
            <a:spLocks/>
          </p:cNvSpPr>
          <p:nvPr/>
        </p:nvSpPr>
        <p:spPr>
          <a:xfrm>
            <a:off x="33650755" y="7612546"/>
            <a:ext cx="4437428" cy="492434"/>
          </a:xfrm>
          <a:prstGeom prst="rect">
            <a:avLst/>
          </a:prstGeom>
          <a:noFill/>
        </p:spPr>
        <p:txBody>
          <a:bodyPr wrap="square" lIns="91436" tIns="91436" rIns="91436" bIns="91436" anchor="ctr" anchorCtr="0">
            <a:spAutoFit/>
          </a:bodyPr>
          <a:lstStyle>
            <a:lvl1pPr marL="0" indent="0" algn="ctr" defTabSz="4388900" rtl="0" eaLnBrk="1" latinLnBrk="0" hangingPunct="1">
              <a:spcBef>
                <a:spcPct val="20000"/>
              </a:spcBef>
              <a:buFont typeface="Arial" pitchFamily="34" charset="0"/>
              <a:buNone/>
              <a:defRPr sz="3700" b="1" u="sng" kern="1200" baseline="0">
                <a:solidFill>
                  <a:schemeClr val="accent5">
                    <a:lumMod val="50000"/>
                  </a:schemeClr>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r>
              <a:rPr lang="en-US" sz="2000" dirty="0"/>
              <a:t>THE HOME DEPOT</a:t>
            </a:r>
          </a:p>
        </p:txBody>
      </p:sp>
      <p:sp>
        <p:nvSpPr>
          <p:cNvPr id="9" name="Text Placeholder 8"/>
          <p:cNvSpPr>
            <a:spLocks noGrp="1"/>
          </p:cNvSpPr>
          <p:nvPr>
            <p:ph type="body" sz="quarter" idx="25"/>
          </p:nvPr>
        </p:nvSpPr>
        <p:spPr>
          <a:xfrm>
            <a:off x="33390292" y="6646619"/>
            <a:ext cx="10047018" cy="754045"/>
          </a:xfrm>
        </p:spPr>
        <p:txBody>
          <a:bodyPr/>
          <a:lstStyle/>
          <a:p>
            <a:r>
              <a:rPr lang="en-US" dirty="0"/>
              <a:t>LINEAR REGRESSION</a:t>
            </a:r>
          </a:p>
        </p:txBody>
      </p:sp>
      <p:sp>
        <p:nvSpPr>
          <p:cNvPr id="26" name="Text Placeholder 5">
            <a:extLst>
              <a:ext uri="{FF2B5EF4-FFF2-40B4-BE49-F238E27FC236}">
                <a16:creationId xmlns:a16="http://schemas.microsoft.com/office/drawing/2014/main" id="{EF1114E4-D900-1E4F-869B-A7EC9F24A8E0}"/>
              </a:ext>
            </a:extLst>
          </p:cNvPr>
          <p:cNvSpPr txBox="1">
            <a:spLocks/>
          </p:cNvSpPr>
          <p:nvPr/>
        </p:nvSpPr>
        <p:spPr>
          <a:xfrm>
            <a:off x="33393467" y="5565559"/>
            <a:ext cx="10048875" cy="1015655"/>
          </a:xfrm>
          <a:prstGeom prst="rect">
            <a:avLst/>
          </a:prstGeom>
          <a:noFill/>
        </p:spPr>
        <p:txBody>
          <a:bodyPr lIns="91436" tIns="91436" rIns="91436" bIns="91436" anchor="ctr" anchorCtr="0">
            <a:spAutoFit/>
          </a:bodyPr>
          <a:lstStyle>
            <a:lvl1pPr marL="0" indent="0" algn="ctr" defTabSz="4388900" rtl="0" eaLnBrk="1" latinLnBrk="0" hangingPunct="1">
              <a:spcBef>
                <a:spcPct val="20000"/>
              </a:spcBef>
              <a:buFont typeface="Arial" pitchFamily="34" charset="0"/>
              <a:buNone/>
              <a:defRPr sz="3700" b="1" u="sng" kern="1200" baseline="0">
                <a:solidFill>
                  <a:schemeClr val="accent5">
                    <a:lumMod val="50000"/>
                  </a:schemeClr>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r>
              <a:rPr lang="en-US" sz="5400" u="none" dirty="0">
                <a:solidFill>
                  <a:schemeClr val="tx1">
                    <a:lumMod val="65000"/>
                    <a:lumOff val="35000"/>
                  </a:schemeClr>
                </a:solidFill>
              </a:rPr>
              <a:t>Predictive Analysis</a:t>
            </a:r>
          </a:p>
        </p:txBody>
      </p:sp>
      <p:sp>
        <p:nvSpPr>
          <p:cNvPr id="7" name="Text Placeholder 6"/>
          <p:cNvSpPr>
            <a:spLocks noGrp="1"/>
          </p:cNvSpPr>
          <p:nvPr>
            <p:ph type="body" sz="quarter" idx="23"/>
          </p:nvPr>
        </p:nvSpPr>
        <p:spPr>
          <a:xfrm>
            <a:off x="22764841" y="31944798"/>
            <a:ext cx="9522380" cy="707864"/>
          </a:xfrm>
        </p:spPr>
        <p:txBody>
          <a:bodyPr/>
          <a:lstStyle/>
          <a:p>
            <a:r>
              <a:rPr lang="en-US" sz="1600" dirty="0"/>
              <a:t>Households above poverty &amp; subsequently non-Snap households have positive correlations to sales for Lowe’s</a:t>
            </a:r>
          </a:p>
        </p:txBody>
      </p:sp>
      <p:pic>
        <p:nvPicPr>
          <p:cNvPr id="32" name="Picture 4" descr="Snap Correlation">
            <a:extLst>
              <a:ext uri="{FF2B5EF4-FFF2-40B4-BE49-F238E27FC236}">
                <a16:creationId xmlns:a16="http://schemas.microsoft.com/office/drawing/2014/main" id="{D076D394-BB00-3D40-A695-6962C19BC77C}"/>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b="7791"/>
          <a:stretch/>
        </p:blipFill>
        <p:spPr bwMode="auto">
          <a:xfrm>
            <a:off x="27964386" y="26201648"/>
            <a:ext cx="3273891" cy="575125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overty Correlation">
            <a:extLst>
              <a:ext uri="{FF2B5EF4-FFF2-40B4-BE49-F238E27FC236}">
                <a16:creationId xmlns:a16="http://schemas.microsoft.com/office/drawing/2014/main" id="{16056D53-3662-0F42-BE7A-956BD93EB581}"/>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b="7982"/>
          <a:stretch/>
        </p:blipFill>
        <p:spPr bwMode="auto">
          <a:xfrm>
            <a:off x="23924610" y="26246665"/>
            <a:ext cx="3309232" cy="5759393"/>
          </a:xfrm>
          <a:prstGeom prst="rect">
            <a:avLst/>
          </a:prstGeom>
          <a:noFill/>
          <a:extLst>
            <a:ext uri="{909E8E84-426E-40DD-AFC4-6F175D3DCCD1}">
              <a14:hiddenFill xmlns:a14="http://schemas.microsoft.com/office/drawing/2010/main">
                <a:solidFill>
                  <a:srgbClr val="FFFFFF"/>
                </a:solidFill>
              </a14:hiddenFill>
            </a:ext>
          </a:extLst>
        </p:spPr>
      </p:pic>
      <p:sp>
        <p:nvSpPr>
          <p:cNvPr id="37" name="Text Placeholder 6">
            <a:extLst>
              <a:ext uri="{FF2B5EF4-FFF2-40B4-BE49-F238E27FC236}">
                <a16:creationId xmlns:a16="http://schemas.microsoft.com/office/drawing/2014/main" id="{DEED4FF9-EF21-8B41-AF78-41E623869FD8}"/>
              </a:ext>
            </a:extLst>
          </p:cNvPr>
          <p:cNvSpPr txBox="1">
            <a:spLocks/>
          </p:cNvSpPr>
          <p:nvPr/>
        </p:nvSpPr>
        <p:spPr>
          <a:xfrm>
            <a:off x="23296793" y="25568552"/>
            <a:ext cx="7984078" cy="707864"/>
          </a:xfrm>
          <a:prstGeom prst="rect">
            <a:avLst/>
          </a:prstGeom>
        </p:spPr>
        <p:txBody>
          <a:bodyPr wrap="square" lIns="228589" tIns="228589" rIns="228589" bIns="228589">
            <a:spAutoFit/>
          </a:bodyPr>
          <a:lstStyle>
            <a:lvl1pPr marL="0" indent="0" algn="l" defTabSz="4388900" rtl="0" eaLnBrk="1" latinLnBrk="0" hangingPunct="1">
              <a:spcBef>
                <a:spcPct val="20000"/>
              </a:spcBef>
              <a:buFont typeface="Arial" pitchFamily="34" charset="0"/>
              <a:buNone/>
              <a:defRPr sz="2500" kern="1200">
                <a:solidFill>
                  <a:schemeClr val="accent5">
                    <a:lumMod val="50000"/>
                  </a:schemeClr>
                </a:solidFill>
                <a:latin typeface="Times New Roman" pitchFamily="18" charset="0"/>
                <a:ea typeface="+mn-ea"/>
                <a:cs typeface="Times New Roman" pitchFamily="18" charset="0"/>
              </a:defRPr>
            </a:lvl1pPr>
            <a:lvl2pPr marL="1485825"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2pPr>
            <a:lvl3pPr marL="2057297"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3pPr>
            <a:lvl4pPr marL="2685916" indent="-628619"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4pPr>
            <a:lvl5pPr marL="3143093" indent="-457177"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algn="ctr"/>
            <a:r>
              <a:rPr lang="en-US" sz="1600" dirty="0"/>
              <a:t>Lowe’s has most of its sales from the South, Ohio Valley, and West regions.</a:t>
            </a:r>
          </a:p>
        </p:txBody>
      </p:sp>
      <p:pic>
        <p:nvPicPr>
          <p:cNvPr id="1058" name="Picture 34" descr="Table&#10;Header Row: Store, High, Medium, Low&#10;Row 1: Lowes, &gt;$62000, &lt;$62000 and &gt;$39000, &lt; $39000&#10;Row 2: Home Depot, &gt;$78000, &lt;$78000 and &gt;$51000, &lt;$51000">
            <a:extLst>
              <a:ext uri="{FF2B5EF4-FFF2-40B4-BE49-F238E27FC236}">
                <a16:creationId xmlns:a16="http://schemas.microsoft.com/office/drawing/2014/main" id="{D03DCC92-E675-BE46-92C9-9C5B56D68A09}"/>
              </a:ext>
            </a:extLst>
          </p:cNvPr>
          <p:cNvPicPr>
            <a:picLocks noChangeAspect="1" noChangeArrowheads="1"/>
          </p:cNvPicPr>
          <p:nvPr/>
        </p:nvPicPr>
        <p:blipFill rotWithShape="1">
          <a:blip r:embed="rId19">
            <a:extLst>
              <a:ext uri="{BEBA8EAE-BF5A-486C-A8C5-ECC9F3942E4B}">
                <a14:imgProps xmlns:a14="http://schemas.microsoft.com/office/drawing/2010/main">
                  <a14:imgLayer r:embed="rId20">
                    <a14:imgEffect>
                      <a14:saturation sat="60000"/>
                    </a14:imgEffect>
                    <a14:imgEffect>
                      <a14:brightnessContrast bright="15000"/>
                    </a14:imgEffect>
                  </a14:imgLayer>
                </a14:imgProps>
              </a:ext>
              <a:ext uri="{28A0092B-C50C-407E-A947-70E740481C1C}">
                <a14:useLocalDpi xmlns:a14="http://schemas.microsoft.com/office/drawing/2010/main" val="0"/>
              </a:ext>
            </a:extLst>
          </a:blip>
          <a:srcRect l="819" t="37009" r="477"/>
          <a:stretch/>
        </p:blipFill>
        <p:spPr bwMode="auto">
          <a:xfrm>
            <a:off x="761068" y="19554843"/>
            <a:ext cx="9439221" cy="103373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Lowes has most of its sales from the South, Ohio Valley, and West regions. REGIONAL SUBTOTAL:&#10;CENTRAL -  $8,444,864.06&#10;OHIO VALLEY -  $18,420,544.69&#10;WEST -  $10,926,288.22&#10;PACIFIC NW -  $8,094,844.96&#10;SOUTH -  $38,620,258.6&#10;NORTHEAST - $8,593,858.94">
            <a:extLst>
              <a:ext uri="{FF2B5EF4-FFF2-40B4-BE49-F238E27FC236}">
                <a16:creationId xmlns:a16="http://schemas.microsoft.com/office/drawing/2014/main" id="{37E7AC77-CCCD-C343-9EF2-062B98CCC0C9}"/>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r="15804" b="4907"/>
          <a:stretch/>
        </p:blipFill>
        <p:spPr bwMode="auto">
          <a:xfrm>
            <a:off x="23283705" y="21089342"/>
            <a:ext cx="8202678" cy="466906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6C103AC-369A-5E65-1682-3759409E78FE}"/>
              </a:ext>
            </a:extLst>
          </p:cNvPr>
          <p:cNvSpPr txBox="1"/>
          <p:nvPr/>
        </p:nvSpPr>
        <p:spPr>
          <a:xfrm>
            <a:off x="29055896" y="24291353"/>
            <a:ext cx="2182381" cy="1384995"/>
          </a:xfrm>
          <a:prstGeom prst="rect">
            <a:avLst/>
          </a:prstGeom>
          <a:noFill/>
          <a:ln>
            <a:solidFill>
              <a:srgbClr val="96450B"/>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ea typeface="Calibri"/>
                <a:cs typeface="Calibri"/>
              </a:rPr>
              <a:t>REGIONAL SUBTOTAL:</a:t>
            </a:r>
          </a:p>
          <a:p>
            <a:r>
              <a:rPr lang="en-US" sz="1200" b="1" dirty="0">
                <a:ea typeface="Calibri"/>
                <a:cs typeface="Calibri"/>
              </a:rPr>
              <a:t>CENTRAL -  $</a:t>
            </a:r>
            <a:r>
              <a:rPr lang="en-US" sz="1200" b="1" dirty="0">
                <a:ea typeface="+mn-lt"/>
                <a:cs typeface="+mn-lt"/>
              </a:rPr>
              <a:t>8,444,864.06</a:t>
            </a:r>
          </a:p>
          <a:p>
            <a:r>
              <a:rPr lang="en-US" sz="1200" b="1" dirty="0">
                <a:ea typeface="Calibri"/>
                <a:cs typeface="Calibri"/>
              </a:rPr>
              <a:t>OHIO VALLEY -  $</a:t>
            </a:r>
            <a:r>
              <a:rPr lang="en-US" sz="1200" b="1" dirty="0">
                <a:ea typeface="+mn-lt"/>
                <a:cs typeface="+mn-lt"/>
              </a:rPr>
              <a:t>18,420,544.69</a:t>
            </a:r>
          </a:p>
          <a:p>
            <a:r>
              <a:rPr lang="en-US" sz="1200" b="1" dirty="0">
                <a:ea typeface="Calibri"/>
                <a:cs typeface="Calibri"/>
              </a:rPr>
              <a:t>WEST -  $</a:t>
            </a:r>
            <a:r>
              <a:rPr lang="en-US" sz="1200" b="1" dirty="0">
                <a:ea typeface="+mn-lt"/>
                <a:cs typeface="+mn-lt"/>
              </a:rPr>
              <a:t>10,926,288.22</a:t>
            </a:r>
            <a:endParaRPr lang="en-US" sz="1200" b="1" dirty="0">
              <a:ea typeface="Calibri"/>
              <a:cs typeface="Calibri"/>
            </a:endParaRPr>
          </a:p>
          <a:p>
            <a:r>
              <a:rPr lang="en-US" sz="1200" b="1" dirty="0">
                <a:ea typeface="Calibri"/>
                <a:cs typeface="Calibri"/>
              </a:rPr>
              <a:t>PACIFIC NW -  $</a:t>
            </a:r>
            <a:r>
              <a:rPr lang="en-US" sz="1200" b="1" dirty="0">
                <a:ea typeface="+mn-lt"/>
                <a:cs typeface="+mn-lt"/>
              </a:rPr>
              <a:t>8,094,844.96</a:t>
            </a:r>
            <a:endParaRPr lang="en-US" sz="1200" b="1" dirty="0">
              <a:ea typeface="Calibri"/>
              <a:cs typeface="Calibri"/>
            </a:endParaRPr>
          </a:p>
          <a:p>
            <a:r>
              <a:rPr lang="en-US" sz="1200" b="1" dirty="0">
                <a:ea typeface="Calibri"/>
                <a:cs typeface="Calibri"/>
              </a:rPr>
              <a:t>SOUTH -  $</a:t>
            </a:r>
            <a:r>
              <a:rPr lang="en-US" sz="1200" b="1" dirty="0">
                <a:ea typeface="+mn-lt"/>
                <a:cs typeface="+mn-lt"/>
              </a:rPr>
              <a:t>38,620,258.6</a:t>
            </a:r>
          </a:p>
          <a:p>
            <a:r>
              <a:rPr lang="en-US" sz="1200" b="1" dirty="0">
                <a:ea typeface="Calibri"/>
                <a:cs typeface="Calibri"/>
              </a:rPr>
              <a:t>NORTHEAST - $</a:t>
            </a:r>
            <a:r>
              <a:rPr lang="en-US" sz="1200" b="1" dirty="0">
                <a:ea typeface="+mn-lt"/>
                <a:cs typeface="+mn-lt"/>
              </a:rPr>
              <a:t>8,593,858.94</a:t>
            </a:r>
          </a:p>
        </p:txBody>
      </p:sp>
      <p:sp>
        <p:nvSpPr>
          <p:cNvPr id="76" name="Text Placeholder 6">
            <a:extLst>
              <a:ext uri="{FF2B5EF4-FFF2-40B4-BE49-F238E27FC236}">
                <a16:creationId xmlns:a16="http://schemas.microsoft.com/office/drawing/2014/main" id="{7C4F6671-2ADB-F74A-B2E0-AC0BFFB78A57}"/>
              </a:ext>
            </a:extLst>
          </p:cNvPr>
          <p:cNvSpPr txBox="1">
            <a:spLocks/>
          </p:cNvSpPr>
          <p:nvPr/>
        </p:nvSpPr>
        <p:spPr>
          <a:xfrm>
            <a:off x="23553645" y="20490333"/>
            <a:ext cx="7727226" cy="707864"/>
          </a:xfrm>
          <a:prstGeom prst="rect">
            <a:avLst/>
          </a:prstGeom>
        </p:spPr>
        <p:txBody>
          <a:bodyPr wrap="square" lIns="228589" tIns="228589" rIns="228589" bIns="228589">
            <a:spAutoFit/>
          </a:bodyPr>
          <a:lstStyle>
            <a:lvl1pPr marL="0" indent="0" algn="l" defTabSz="4388900" rtl="0" eaLnBrk="1" latinLnBrk="0" hangingPunct="1">
              <a:spcBef>
                <a:spcPct val="20000"/>
              </a:spcBef>
              <a:buFont typeface="Arial" pitchFamily="34" charset="0"/>
              <a:buNone/>
              <a:defRPr sz="2500" kern="1200">
                <a:solidFill>
                  <a:schemeClr val="accent5">
                    <a:lumMod val="50000"/>
                  </a:schemeClr>
                </a:solidFill>
                <a:latin typeface="Times New Roman" pitchFamily="18" charset="0"/>
                <a:ea typeface="+mn-ea"/>
                <a:cs typeface="Times New Roman" pitchFamily="18" charset="0"/>
              </a:defRPr>
            </a:lvl1pPr>
            <a:lvl2pPr marL="1485825"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2pPr>
            <a:lvl3pPr marL="2057297"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3pPr>
            <a:lvl4pPr marL="2685916" indent="-628619"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4pPr>
            <a:lvl5pPr marL="3143093" indent="-457177"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algn="ctr"/>
            <a:r>
              <a:rPr lang="en-US" sz="1600" dirty="0"/>
              <a:t>Foot traffic has a stronger correlation with average_sales for “High” selling store types.</a:t>
            </a:r>
          </a:p>
        </p:txBody>
      </p:sp>
      <p:pic>
        <p:nvPicPr>
          <p:cNvPr id="31" name="Picture 2" descr="Average Sales &amp;amp; Foot Traffic">
            <a:extLst>
              <a:ext uri="{FF2B5EF4-FFF2-40B4-BE49-F238E27FC236}">
                <a16:creationId xmlns:a16="http://schemas.microsoft.com/office/drawing/2014/main" id="{BE0BD4DA-9B66-1D45-9AC9-E2A7B6067ADB}"/>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b="5377"/>
          <a:stretch/>
        </p:blipFill>
        <p:spPr bwMode="auto">
          <a:xfrm>
            <a:off x="23489217" y="14857319"/>
            <a:ext cx="7791654" cy="5788062"/>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Table Variable correlation rankings of Lowe's shows that the highest ranking variable is average_foot_traffic with a correlation of .4801 and the lowest raking variable is popstats_education_age_25_some_high_school_9_10_11_years with a correlation of -.2637">
            <a:extLst>
              <a:ext uri="{FF2B5EF4-FFF2-40B4-BE49-F238E27FC236}">
                <a16:creationId xmlns:a16="http://schemas.microsoft.com/office/drawing/2014/main" id="{479C5530-340A-B349-95D9-79155817CEF1}"/>
              </a:ext>
            </a:extLst>
          </p:cNvPr>
          <p:cNvPicPr>
            <a:picLocks noChangeAspect="1" noChangeArrowheads="1"/>
          </p:cNvPicPr>
          <p:nvPr/>
        </p:nvPicPr>
        <p:blipFill>
          <a:blip r:embed="rId23">
            <a:extLst>
              <a:ext uri="{BEBA8EAE-BF5A-486C-A8C5-ECC9F3942E4B}">
                <a14:imgProps xmlns:a14="http://schemas.microsoft.com/office/drawing/2010/main">
                  <a14:imgLayer r:embed="rId24">
                    <a14:imgEffect>
                      <a14:saturation sat="60000"/>
                    </a14:imgEffect>
                    <a14:imgEffect>
                      <a14:brightnessContrast bright="15000"/>
                    </a14:imgEffect>
                  </a14:imgLayer>
                </a14:imgProps>
              </a:ext>
              <a:ext uri="{28A0092B-C50C-407E-A947-70E740481C1C}">
                <a14:useLocalDpi xmlns:a14="http://schemas.microsoft.com/office/drawing/2010/main" val="0"/>
              </a:ext>
            </a:extLst>
          </a:blip>
          <a:srcRect/>
          <a:stretch>
            <a:fillRect/>
          </a:stretch>
        </p:blipFill>
        <p:spPr bwMode="auto">
          <a:xfrm>
            <a:off x="22176183" y="6957889"/>
            <a:ext cx="9954817" cy="6676176"/>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7"/>
          <p:cNvSpPr>
            <a:spLocks noGrp="1"/>
          </p:cNvSpPr>
          <p:nvPr>
            <p:ph type="body" sz="quarter" idx="24"/>
          </p:nvPr>
        </p:nvSpPr>
        <p:spPr>
          <a:xfrm>
            <a:off x="22355844" y="6278551"/>
            <a:ext cx="10058400" cy="754045"/>
          </a:xfrm>
        </p:spPr>
        <p:txBody>
          <a:bodyPr/>
          <a:lstStyle/>
          <a:p>
            <a:r>
              <a:rPr lang="en-US" dirty="0"/>
              <a:t>LOWE’S</a:t>
            </a:r>
          </a:p>
        </p:txBody>
      </p:sp>
      <p:sp>
        <p:nvSpPr>
          <p:cNvPr id="44" name="Text Placeholder 6">
            <a:extLst>
              <a:ext uri="{FF2B5EF4-FFF2-40B4-BE49-F238E27FC236}">
                <a16:creationId xmlns:a16="http://schemas.microsoft.com/office/drawing/2014/main" id="{59B03BD0-1C5A-8947-8993-38D259D1308E}"/>
              </a:ext>
            </a:extLst>
          </p:cNvPr>
          <p:cNvSpPr txBox="1">
            <a:spLocks/>
          </p:cNvSpPr>
          <p:nvPr/>
        </p:nvSpPr>
        <p:spPr>
          <a:xfrm>
            <a:off x="11076129" y="31901209"/>
            <a:ext cx="11446016" cy="707864"/>
          </a:xfrm>
          <a:prstGeom prst="rect">
            <a:avLst/>
          </a:prstGeom>
        </p:spPr>
        <p:txBody>
          <a:bodyPr wrap="square" lIns="228589" tIns="228589" rIns="228589" bIns="228589">
            <a:spAutoFit/>
          </a:bodyPr>
          <a:lstStyle>
            <a:lvl1pPr marL="0" indent="0" algn="l" defTabSz="4388900" rtl="0" eaLnBrk="1" latinLnBrk="0" hangingPunct="1">
              <a:spcBef>
                <a:spcPct val="20000"/>
              </a:spcBef>
              <a:buFont typeface="Arial" pitchFamily="34" charset="0"/>
              <a:buNone/>
              <a:defRPr sz="2500" kern="1200">
                <a:solidFill>
                  <a:schemeClr val="accent5">
                    <a:lumMod val="50000"/>
                  </a:schemeClr>
                </a:solidFill>
                <a:latin typeface="Times New Roman" pitchFamily="18" charset="0"/>
                <a:ea typeface="+mn-ea"/>
                <a:cs typeface="Times New Roman" pitchFamily="18" charset="0"/>
              </a:defRPr>
            </a:lvl1pPr>
            <a:lvl2pPr marL="1485825"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2pPr>
            <a:lvl3pPr marL="2057297"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3pPr>
            <a:lvl4pPr marL="2685916" indent="-628619"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4pPr>
            <a:lvl5pPr marL="3143093" indent="-457177"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algn="ctr"/>
            <a:r>
              <a:rPr lang="en-US" sz="1600" dirty="0"/>
              <a:t>Having an advanced degree and households above poverty are two variables with strong positive correlations to sales for Home Depot</a:t>
            </a:r>
          </a:p>
        </p:txBody>
      </p:sp>
      <p:pic>
        <p:nvPicPr>
          <p:cNvPr id="1042" name="Picture 18" descr="Households Above Poverty vs. Households in Poverty">
            <a:extLst>
              <a:ext uri="{FF2B5EF4-FFF2-40B4-BE49-F238E27FC236}">
                <a16:creationId xmlns:a16="http://schemas.microsoft.com/office/drawing/2014/main" id="{D684B870-BA9D-E34A-855F-56624B46246F}"/>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b="8295"/>
          <a:stretch/>
        </p:blipFill>
        <p:spPr bwMode="auto">
          <a:xfrm>
            <a:off x="16753616" y="26246666"/>
            <a:ext cx="4424898" cy="575125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Advanced Degree vs. High School Graduate">
            <a:extLst>
              <a:ext uri="{FF2B5EF4-FFF2-40B4-BE49-F238E27FC236}">
                <a16:creationId xmlns:a16="http://schemas.microsoft.com/office/drawing/2014/main" id="{3DB6BD65-23CF-474D-A27F-17A1A4CDF236}"/>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b="6654"/>
          <a:stretch/>
        </p:blipFill>
        <p:spPr bwMode="auto">
          <a:xfrm>
            <a:off x="11715530" y="26246666"/>
            <a:ext cx="4795391" cy="5721427"/>
          </a:xfrm>
          <a:prstGeom prst="rect">
            <a:avLst/>
          </a:prstGeom>
          <a:noFill/>
          <a:extLst>
            <a:ext uri="{909E8E84-426E-40DD-AFC4-6F175D3DCCD1}">
              <a14:hiddenFill xmlns:a14="http://schemas.microsoft.com/office/drawing/2010/main">
                <a:solidFill>
                  <a:srgbClr val="FFFFFF"/>
                </a:solidFill>
              </a14:hiddenFill>
            </a:ext>
          </a:extLst>
        </p:spPr>
      </p:pic>
      <p:sp>
        <p:nvSpPr>
          <p:cNvPr id="52" name="Text Placeholder 6">
            <a:extLst>
              <a:ext uri="{FF2B5EF4-FFF2-40B4-BE49-F238E27FC236}">
                <a16:creationId xmlns:a16="http://schemas.microsoft.com/office/drawing/2014/main" id="{AE99125A-1BCE-6144-8EC9-519E9BCBA1EE}"/>
              </a:ext>
            </a:extLst>
          </p:cNvPr>
          <p:cNvSpPr txBox="1">
            <a:spLocks/>
          </p:cNvSpPr>
          <p:nvPr/>
        </p:nvSpPr>
        <p:spPr>
          <a:xfrm>
            <a:off x="12280480" y="25527243"/>
            <a:ext cx="8202677" cy="707864"/>
          </a:xfrm>
          <a:prstGeom prst="rect">
            <a:avLst/>
          </a:prstGeom>
        </p:spPr>
        <p:txBody>
          <a:bodyPr wrap="square" lIns="228589" tIns="228589" rIns="228589" bIns="228589">
            <a:spAutoFit/>
          </a:bodyPr>
          <a:lstStyle>
            <a:lvl1pPr marL="0" indent="0" algn="l" defTabSz="4388900" rtl="0" eaLnBrk="1" latinLnBrk="0" hangingPunct="1">
              <a:spcBef>
                <a:spcPct val="20000"/>
              </a:spcBef>
              <a:buFont typeface="Arial" pitchFamily="34" charset="0"/>
              <a:buNone/>
              <a:defRPr sz="2500" kern="1200">
                <a:solidFill>
                  <a:schemeClr val="accent5">
                    <a:lumMod val="50000"/>
                  </a:schemeClr>
                </a:solidFill>
                <a:latin typeface="Times New Roman" pitchFamily="18" charset="0"/>
                <a:ea typeface="+mn-ea"/>
                <a:cs typeface="Times New Roman" pitchFamily="18" charset="0"/>
              </a:defRPr>
            </a:lvl1pPr>
            <a:lvl2pPr marL="1485825"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2pPr>
            <a:lvl3pPr marL="2057297"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3pPr>
            <a:lvl4pPr marL="2685916" indent="-628619"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4pPr>
            <a:lvl5pPr marL="3143093" indent="-457177"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algn="ctr"/>
            <a:r>
              <a:rPr lang="en-US" sz="1600" dirty="0"/>
              <a:t>Home Depot has most of its sales from the Northeast, West, and Ohio Valley regions.</a:t>
            </a:r>
          </a:p>
        </p:txBody>
      </p:sp>
      <p:pic>
        <p:nvPicPr>
          <p:cNvPr id="5" name="Picture 2" descr="Home Depot has most of its sales from the Northeast, West, and Ohio Valley regions.&#10;REGIONAL SUBTOTAL:&#10;CENTRAL -  $3,852,068.2&#10;OHIO VALLEY - $12,617,549.77&#10;WEST -  $20,179,600.29&#10;PACIFIC NW -  $11,556,384.39&#10;SOUTH -  $5,905,294.05&#10;NORTHEAST - $16,047,690.03">
            <a:extLst>
              <a:ext uri="{FF2B5EF4-FFF2-40B4-BE49-F238E27FC236}">
                <a16:creationId xmlns:a16="http://schemas.microsoft.com/office/drawing/2014/main" id="{F962DBD2-C454-C84B-9B65-3D5D1A51DFFC}"/>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r="15256" b="5742"/>
          <a:stretch/>
        </p:blipFill>
        <p:spPr bwMode="auto">
          <a:xfrm>
            <a:off x="12238063" y="21110124"/>
            <a:ext cx="8439379" cy="458088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63DC16D-AAC5-909E-99B1-610F4B9A16DD}"/>
              </a:ext>
            </a:extLst>
          </p:cNvPr>
          <p:cNvSpPr txBox="1"/>
          <p:nvPr/>
        </p:nvSpPr>
        <p:spPr>
          <a:xfrm>
            <a:off x="19062877" y="24010587"/>
            <a:ext cx="2140951" cy="1384995"/>
          </a:xfrm>
          <a:prstGeom prst="rect">
            <a:avLst/>
          </a:prstGeom>
          <a:noFill/>
          <a:ln>
            <a:solidFill>
              <a:srgbClr val="96450B"/>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ea typeface="Calibri"/>
                <a:cs typeface="Calibri"/>
              </a:rPr>
              <a:t>REGIONAL SUBTOTAL:</a:t>
            </a:r>
          </a:p>
          <a:p>
            <a:r>
              <a:rPr lang="en-US" sz="1200" b="1" dirty="0">
                <a:ea typeface="Calibri"/>
                <a:cs typeface="Calibri"/>
              </a:rPr>
              <a:t>CENTRAL -  $</a:t>
            </a:r>
            <a:r>
              <a:rPr lang="en-US" sz="1200" b="1" dirty="0">
                <a:ea typeface="+mn-lt"/>
                <a:cs typeface="+mn-lt"/>
              </a:rPr>
              <a:t>3,852,068.2</a:t>
            </a:r>
          </a:p>
          <a:p>
            <a:r>
              <a:rPr lang="en-US" sz="1200" b="1" dirty="0">
                <a:ea typeface="Calibri"/>
                <a:cs typeface="Calibri"/>
              </a:rPr>
              <a:t>OHIO VALLEY - $</a:t>
            </a:r>
            <a:r>
              <a:rPr lang="en-US" sz="1200" b="1" dirty="0">
                <a:ea typeface="+mn-lt"/>
                <a:cs typeface="+mn-lt"/>
              </a:rPr>
              <a:t>12,617,549.77</a:t>
            </a:r>
          </a:p>
          <a:p>
            <a:r>
              <a:rPr lang="en-US" sz="1200" b="1" dirty="0">
                <a:ea typeface="Calibri"/>
                <a:cs typeface="Calibri"/>
              </a:rPr>
              <a:t>WEST -  $</a:t>
            </a:r>
            <a:r>
              <a:rPr lang="en-US" sz="1200" b="1" dirty="0">
                <a:ea typeface="+mn-lt"/>
                <a:cs typeface="+mn-lt"/>
              </a:rPr>
              <a:t>20,179,600.29</a:t>
            </a:r>
            <a:endParaRPr lang="en-US" sz="1200" b="1" dirty="0">
              <a:ea typeface="Calibri"/>
              <a:cs typeface="Calibri"/>
            </a:endParaRPr>
          </a:p>
          <a:p>
            <a:r>
              <a:rPr lang="en-US" sz="1200" b="1" dirty="0">
                <a:ea typeface="Calibri"/>
                <a:cs typeface="Calibri"/>
              </a:rPr>
              <a:t>PACIFIC NW -  $</a:t>
            </a:r>
            <a:r>
              <a:rPr lang="en-US" sz="1200" b="1" dirty="0">
                <a:ea typeface="+mn-lt"/>
                <a:cs typeface="+mn-lt"/>
              </a:rPr>
              <a:t>11,556,384.39</a:t>
            </a:r>
            <a:endParaRPr lang="en-US" sz="1200" b="1" dirty="0">
              <a:ea typeface="Calibri"/>
              <a:cs typeface="Calibri"/>
            </a:endParaRPr>
          </a:p>
          <a:p>
            <a:r>
              <a:rPr lang="en-US" sz="1200" b="1" dirty="0">
                <a:ea typeface="Calibri"/>
                <a:cs typeface="Calibri"/>
              </a:rPr>
              <a:t>SOUTH -  $</a:t>
            </a:r>
            <a:r>
              <a:rPr lang="en-US" sz="1200" b="1" dirty="0">
                <a:ea typeface="+mn-lt"/>
                <a:cs typeface="+mn-lt"/>
              </a:rPr>
              <a:t>5,905,294.05</a:t>
            </a:r>
          </a:p>
          <a:p>
            <a:r>
              <a:rPr lang="en-US" sz="1200" b="1" dirty="0">
                <a:ea typeface="Calibri"/>
                <a:cs typeface="Calibri"/>
              </a:rPr>
              <a:t>NORTHEAST - $</a:t>
            </a:r>
            <a:r>
              <a:rPr lang="en-US" sz="1200" b="1" dirty="0">
                <a:ea typeface="+mn-lt"/>
                <a:cs typeface="+mn-lt"/>
              </a:rPr>
              <a:t>16,047,690.03</a:t>
            </a:r>
          </a:p>
        </p:txBody>
      </p:sp>
      <p:sp>
        <p:nvSpPr>
          <p:cNvPr id="40" name="Text Placeholder 6">
            <a:extLst>
              <a:ext uri="{FF2B5EF4-FFF2-40B4-BE49-F238E27FC236}">
                <a16:creationId xmlns:a16="http://schemas.microsoft.com/office/drawing/2014/main" id="{804C5896-EB15-0C47-BEC7-AC2E4E417B71}"/>
              </a:ext>
            </a:extLst>
          </p:cNvPr>
          <p:cNvSpPr txBox="1">
            <a:spLocks/>
          </p:cNvSpPr>
          <p:nvPr/>
        </p:nvSpPr>
        <p:spPr>
          <a:xfrm>
            <a:off x="12280480" y="20462529"/>
            <a:ext cx="8202677" cy="707864"/>
          </a:xfrm>
          <a:prstGeom prst="rect">
            <a:avLst/>
          </a:prstGeom>
        </p:spPr>
        <p:txBody>
          <a:bodyPr wrap="square" lIns="228589" tIns="228589" rIns="228589" bIns="228589">
            <a:spAutoFit/>
          </a:bodyPr>
          <a:lstStyle>
            <a:lvl1pPr marL="0" indent="0" algn="l" defTabSz="4388900" rtl="0" eaLnBrk="1" latinLnBrk="0" hangingPunct="1">
              <a:spcBef>
                <a:spcPct val="20000"/>
              </a:spcBef>
              <a:buFont typeface="Arial" pitchFamily="34" charset="0"/>
              <a:buNone/>
              <a:defRPr sz="2500" kern="1200">
                <a:solidFill>
                  <a:schemeClr val="accent5">
                    <a:lumMod val="50000"/>
                  </a:schemeClr>
                </a:solidFill>
                <a:latin typeface="Times New Roman" pitchFamily="18" charset="0"/>
                <a:ea typeface="+mn-ea"/>
                <a:cs typeface="Times New Roman" pitchFamily="18" charset="0"/>
              </a:defRPr>
            </a:lvl1pPr>
            <a:lvl2pPr marL="1485825"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2pPr>
            <a:lvl3pPr marL="2057297"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3pPr>
            <a:lvl4pPr marL="2685916" indent="-628619"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4pPr>
            <a:lvl5pPr marL="3143093" indent="-457177"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algn="ctr"/>
            <a:r>
              <a:rPr lang="en-US" sz="1600" dirty="0"/>
              <a:t>Foot traffic has a stronger correlation with average_sales for “High” selling store types.</a:t>
            </a:r>
          </a:p>
        </p:txBody>
      </p:sp>
      <p:pic>
        <p:nvPicPr>
          <p:cNvPr id="1034" name="Picture 10" descr="Average Sales &amp;amp; Foot Traffic">
            <a:extLst>
              <a:ext uri="{FF2B5EF4-FFF2-40B4-BE49-F238E27FC236}">
                <a16:creationId xmlns:a16="http://schemas.microsoft.com/office/drawing/2014/main" id="{0CF359DB-EEAF-694E-9BA2-7F2B2364611C}"/>
              </a:ext>
            </a:extLst>
          </p:cNvPr>
          <p:cNvPicPr>
            <a:picLocks noChangeAspect="1" noChangeArrowheads="1"/>
          </p:cNvPicPr>
          <p:nvPr/>
        </p:nvPicPr>
        <p:blipFill rotWithShape="1">
          <a:blip r:embed="rId28">
            <a:extLst>
              <a:ext uri="{28A0092B-C50C-407E-A947-70E740481C1C}">
                <a14:useLocalDpi xmlns:a14="http://schemas.microsoft.com/office/drawing/2010/main" val="0"/>
              </a:ext>
            </a:extLst>
          </a:blip>
          <a:srcRect b="7356"/>
          <a:stretch/>
        </p:blipFill>
        <p:spPr bwMode="auto">
          <a:xfrm>
            <a:off x="12782151" y="15011402"/>
            <a:ext cx="7351202" cy="5595416"/>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Variable correlation rankings table for Home Depot shows that popstats_households_income_household_average_income has the highest positive correlation of 0.5265&#10;And the lowest ranking variable is popstats_education_age_25_some_high_school_9_to_11_years with a negative correlation of -0.3058 ">
            <a:extLst>
              <a:ext uri="{FF2B5EF4-FFF2-40B4-BE49-F238E27FC236}">
                <a16:creationId xmlns:a16="http://schemas.microsoft.com/office/drawing/2014/main" id="{91478E87-E8CE-8043-B0E1-B3E610FDC75A}"/>
              </a:ext>
            </a:extLst>
          </p:cNvPr>
          <p:cNvPicPr>
            <a:picLocks noChangeAspect="1" noChangeArrowheads="1"/>
          </p:cNvPicPr>
          <p:nvPr/>
        </p:nvPicPr>
        <p:blipFill>
          <a:blip r:embed="rId29">
            <a:extLst>
              <a:ext uri="{BEBA8EAE-BF5A-486C-A8C5-ECC9F3942E4B}">
                <a14:imgProps xmlns:a14="http://schemas.microsoft.com/office/drawing/2010/main">
                  <a14:imgLayer r:embed="rId30">
                    <a14:imgEffect>
                      <a14:saturation sat="60000"/>
                    </a14:imgEffect>
                    <a14:imgEffect>
                      <a14:brightnessContrast bright="15000"/>
                    </a14:imgEffect>
                  </a14:imgLayer>
                </a14:imgProps>
              </a:ext>
              <a:ext uri="{28A0092B-C50C-407E-A947-70E740481C1C}">
                <a14:useLocalDpi xmlns:a14="http://schemas.microsoft.com/office/drawing/2010/main" val="0"/>
              </a:ext>
            </a:extLst>
          </a:blip>
          <a:srcRect/>
          <a:stretch>
            <a:fillRect/>
          </a:stretch>
        </p:blipFill>
        <p:spPr bwMode="auto">
          <a:xfrm>
            <a:off x="11715530" y="6957889"/>
            <a:ext cx="9819828" cy="7899430"/>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p:cNvSpPr>
            <a:spLocks noGrp="1"/>
          </p:cNvSpPr>
          <p:nvPr>
            <p:ph type="body" sz="quarter" idx="22"/>
          </p:nvPr>
        </p:nvSpPr>
        <p:spPr>
          <a:xfrm>
            <a:off x="11486483" y="6278551"/>
            <a:ext cx="10048875" cy="754045"/>
          </a:xfrm>
        </p:spPr>
        <p:txBody>
          <a:bodyPr/>
          <a:lstStyle/>
          <a:p>
            <a:r>
              <a:rPr lang="en-US" dirty="0"/>
              <a:t>THE HOME DEPOT</a:t>
            </a:r>
          </a:p>
        </p:txBody>
      </p:sp>
      <p:sp>
        <p:nvSpPr>
          <p:cNvPr id="25" name="Text Placeholder 5">
            <a:extLst>
              <a:ext uri="{FF2B5EF4-FFF2-40B4-BE49-F238E27FC236}">
                <a16:creationId xmlns:a16="http://schemas.microsoft.com/office/drawing/2014/main" id="{1215C713-5332-914E-9C43-4D7E46D7BC85}"/>
              </a:ext>
            </a:extLst>
          </p:cNvPr>
          <p:cNvSpPr txBox="1">
            <a:spLocks/>
          </p:cNvSpPr>
          <p:nvPr/>
        </p:nvSpPr>
        <p:spPr>
          <a:xfrm>
            <a:off x="16921162" y="5546512"/>
            <a:ext cx="10048875" cy="1015655"/>
          </a:xfrm>
          <a:prstGeom prst="rect">
            <a:avLst/>
          </a:prstGeom>
          <a:noFill/>
        </p:spPr>
        <p:txBody>
          <a:bodyPr lIns="91436" tIns="91436" rIns="91436" bIns="91436" anchor="ctr" anchorCtr="0">
            <a:spAutoFit/>
          </a:bodyPr>
          <a:lstStyle>
            <a:lvl1pPr marL="0" indent="0" algn="ctr" defTabSz="4388900" rtl="0" eaLnBrk="1" latinLnBrk="0" hangingPunct="1">
              <a:spcBef>
                <a:spcPct val="20000"/>
              </a:spcBef>
              <a:buFont typeface="Arial" pitchFamily="34" charset="0"/>
              <a:buNone/>
              <a:defRPr sz="3700" b="1" u="sng" kern="1200" baseline="0">
                <a:solidFill>
                  <a:schemeClr val="accent5">
                    <a:lumMod val="50000"/>
                  </a:schemeClr>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r>
              <a:rPr lang="en-US" sz="5400" u="none" dirty="0">
                <a:solidFill>
                  <a:schemeClr val="tx1">
                    <a:lumMod val="65000"/>
                    <a:lumOff val="35000"/>
                  </a:schemeClr>
                </a:solidFill>
              </a:rPr>
              <a:t>Descriptive Analysis</a:t>
            </a:r>
          </a:p>
        </p:txBody>
      </p:sp>
      <p:pic>
        <p:nvPicPr>
          <p:cNvPr id="1032" name="Picture 8" descr="Data (from Bonnie Plants)&#10;Original Data Cleaning&#10;Data Aggregation in SQL (Average Sales &amp; Average Foot Traffic)&#10;Aggregated Data Cleaning&#10;Filter Data Based on Store Type in Excel (Lowe's vs. Home Depot)&#10;Run Excel Correlation Based on Average Sales&#10;Manual Feature Selections (Based on Correlations&#10;1. Descriptive Analysis to Tableau Visualizations&#10;2. Predictive Analysis (a. Regression Analysis, b. Decision Tree Analysis&#10;Draw Conclusions.">
            <a:extLst>
              <a:ext uri="{FF2B5EF4-FFF2-40B4-BE49-F238E27FC236}">
                <a16:creationId xmlns:a16="http://schemas.microsoft.com/office/drawing/2014/main" id="{B0589983-8839-1447-936F-D5726ECE99B5}"/>
              </a:ext>
            </a:extLst>
          </p:cNvPr>
          <p:cNvPicPr>
            <a:picLocks noChangeAspect="1" noChangeArrowheads="1"/>
          </p:cNvPicPr>
          <p:nvPr/>
        </p:nvPicPr>
        <p:blipFill rotWithShape="1">
          <a:blip r:embed="rId31">
            <a:extLst>
              <a:ext uri="{28A0092B-C50C-407E-A947-70E740481C1C}">
                <a14:useLocalDpi xmlns:a14="http://schemas.microsoft.com/office/drawing/2010/main" val="0"/>
              </a:ext>
            </a:extLst>
          </a:blip>
          <a:srcRect l="6433" t="3888" r="25503" b="10204"/>
          <a:stretch/>
        </p:blipFill>
        <p:spPr bwMode="auto">
          <a:xfrm>
            <a:off x="1644073" y="22850252"/>
            <a:ext cx="7742928" cy="9772818"/>
          </a:xfrm>
          <a:prstGeom prst="rect">
            <a:avLst/>
          </a:prstGeom>
          <a:noFill/>
          <a:extLst>
            <a:ext uri="{909E8E84-426E-40DD-AFC4-6F175D3DCCD1}">
              <a14:hiddenFill xmlns:a14="http://schemas.microsoft.com/office/drawing/2010/main">
                <a:solidFill>
                  <a:srgbClr val="FFFFFF"/>
                </a:solidFill>
              </a14:hiddenFill>
            </a:ext>
          </a:extLst>
        </p:spPr>
      </p:pic>
      <p:sp>
        <p:nvSpPr>
          <p:cNvPr id="28" name="Text Placeholder 3">
            <a:extLst>
              <a:ext uri="{FF2B5EF4-FFF2-40B4-BE49-F238E27FC236}">
                <a16:creationId xmlns:a16="http://schemas.microsoft.com/office/drawing/2014/main" id="{09DDE13C-252F-DA44-9B8F-620F8074E95A}"/>
              </a:ext>
            </a:extLst>
          </p:cNvPr>
          <p:cNvSpPr txBox="1">
            <a:spLocks/>
          </p:cNvSpPr>
          <p:nvPr/>
        </p:nvSpPr>
        <p:spPr>
          <a:xfrm>
            <a:off x="530828" y="22100664"/>
            <a:ext cx="10050462" cy="754045"/>
          </a:xfrm>
          <a:prstGeom prst="rect">
            <a:avLst/>
          </a:prstGeom>
          <a:noFill/>
        </p:spPr>
        <p:txBody>
          <a:bodyPr wrap="square" lIns="91436" tIns="91436" rIns="91436" bIns="91436" anchor="ctr" anchorCtr="0">
            <a:spAutoFit/>
          </a:bodyPr>
          <a:lstStyle>
            <a:lvl1pPr marL="0" indent="0" algn="ctr" defTabSz="4388900" rtl="0" eaLnBrk="1" latinLnBrk="0" hangingPunct="1">
              <a:spcBef>
                <a:spcPct val="20000"/>
              </a:spcBef>
              <a:buFont typeface="Arial" pitchFamily="34" charset="0"/>
              <a:buNone/>
              <a:defRPr sz="3700" b="1" u="sng" kern="1200" baseline="0">
                <a:solidFill>
                  <a:schemeClr val="accent5">
                    <a:lumMod val="50000"/>
                  </a:schemeClr>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r>
              <a:rPr lang="en-US" dirty="0"/>
              <a:t>METHOD</a:t>
            </a:r>
          </a:p>
        </p:txBody>
      </p:sp>
      <p:sp>
        <p:nvSpPr>
          <p:cNvPr id="75" name="TextBox 74">
            <a:extLst>
              <a:ext uri="{FF2B5EF4-FFF2-40B4-BE49-F238E27FC236}">
                <a16:creationId xmlns:a16="http://schemas.microsoft.com/office/drawing/2014/main" id="{DA1379C3-5E52-D045-92F0-ED191BADBD8C}"/>
              </a:ext>
            </a:extLst>
          </p:cNvPr>
          <p:cNvSpPr txBox="1"/>
          <p:nvPr/>
        </p:nvSpPr>
        <p:spPr>
          <a:xfrm>
            <a:off x="761069" y="20947333"/>
            <a:ext cx="9439220" cy="769441"/>
          </a:xfrm>
          <a:prstGeom prst="rect">
            <a:avLst/>
          </a:prstGeom>
          <a:noFill/>
        </p:spPr>
        <p:txBody>
          <a:bodyPr wrap="square">
            <a:spAutoFit/>
          </a:bodyPr>
          <a:lstStyle/>
          <a:p>
            <a:pPr marL="342900" indent="-342900">
              <a:buFont typeface="Arial" panose="020B0604020202020204" pitchFamily="34" charset="0"/>
              <a:buChar char="•"/>
            </a:pPr>
            <a:r>
              <a:rPr lang="en-US" sz="2200" b="0" i="0" u="none" strike="noStrike" dirty="0">
                <a:solidFill>
                  <a:schemeClr val="accent5">
                    <a:lumMod val="50000"/>
                  </a:schemeClr>
                </a:solidFill>
                <a:effectLst/>
                <a:latin typeface="Times New Roman" panose="02020603050405020304" pitchFamily="18" charset="0"/>
                <a:cs typeface="Times New Roman" panose="02020603050405020304" pitchFamily="18" charset="0"/>
              </a:rPr>
              <a:t>Stores were segmented evenly based on average_sales into categories high, medium, and low. Each category contains 33% of the store locations. </a:t>
            </a:r>
            <a:endParaRPr lang="en-US" sz="2200"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1044" name="Picture 20" descr="Table&#10;Header Row: Store, High, Medium, Low&#10;Row 1: Lowes, &gt;$62000, &lt;$62000 and &gt;$39000, &lt; $39000&#10;Row 2: Home Depot, &gt;$78000, &lt;$78000 and &gt;$51000, &lt;$51000">
            <a:extLst>
              <a:ext uri="{FF2B5EF4-FFF2-40B4-BE49-F238E27FC236}">
                <a16:creationId xmlns:a16="http://schemas.microsoft.com/office/drawing/2014/main" id="{2DBFC2D7-664B-C04F-ACDF-1C5EC706BECE}"/>
              </a:ext>
            </a:extLst>
          </p:cNvPr>
          <p:cNvPicPr>
            <a:picLocks noChangeAspect="1" noChangeArrowheads="1"/>
          </p:cNvPicPr>
          <p:nvPr/>
        </p:nvPicPr>
        <p:blipFill rotWithShape="1">
          <a:blip r:embed="rId32">
            <a:extLst>
              <a:ext uri="{28A0092B-C50C-407E-A947-70E740481C1C}">
                <a14:useLocalDpi xmlns:a14="http://schemas.microsoft.com/office/drawing/2010/main" val="0"/>
              </a:ext>
            </a:extLst>
          </a:blip>
          <a:srcRect l="1265" t="6706" r="364" b="5211"/>
          <a:stretch/>
        </p:blipFill>
        <p:spPr bwMode="auto">
          <a:xfrm>
            <a:off x="750428" y="18990697"/>
            <a:ext cx="9449861" cy="158184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8" descr="Table &#10;Header row: Store Name, Number of Stores, Average Sales, Average Foot Traffic&#10;Row 1: Lowes, 1715, $68694.56, 438090&#10;Row 2: Home Depot, 1948, $56279.75, 483973&#10;">
            <a:extLst>
              <a:ext uri="{FF2B5EF4-FFF2-40B4-BE49-F238E27FC236}">
                <a16:creationId xmlns:a16="http://schemas.microsoft.com/office/drawing/2014/main" id="{D7F67DB8-9E91-124E-A087-851D3C1C0388}"/>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759393" y="17373936"/>
            <a:ext cx="9449861" cy="1375426"/>
          </a:xfrm>
          <a:prstGeom prst="rect">
            <a:avLst/>
          </a:prstGeom>
          <a:noFill/>
          <a:extLst>
            <a:ext uri="{909E8E84-426E-40DD-AFC4-6F175D3DCCD1}">
              <a14:hiddenFill xmlns:a14="http://schemas.microsoft.com/office/drawing/2010/main">
                <a:solidFill>
                  <a:srgbClr val="FFFFFF"/>
                </a:solidFill>
              </a14:hiddenFill>
            </a:ext>
          </a:extLst>
        </p:spPr>
      </p:pic>
      <p:sp>
        <p:nvSpPr>
          <p:cNvPr id="74" name="TextBox 73">
            <a:extLst>
              <a:ext uri="{FF2B5EF4-FFF2-40B4-BE49-F238E27FC236}">
                <a16:creationId xmlns:a16="http://schemas.microsoft.com/office/drawing/2014/main" id="{EE0B9549-B69F-2647-9851-1C2DDC07656C}"/>
              </a:ext>
            </a:extLst>
          </p:cNvPr>
          <p:cNvSpPr txBox="1"/>
          <p:nvPr/>
        </p:nvSpPr>
        <p:spPr>
          <a:xfrm>
            <a:off x="668782" y="15686286"/>
            <a:ext cx="9912508" cy="1107996"/>
          </a:xfrm>
          <a:prstGeom prst="rect">
            <a:avLst/>
          </a:prstGeom>
          <a:noFill/>
        </p:spPr>
        <p:txBody>
          <a:bodyPr wrap="square">
            <a:spAutoFit/>
          </a:bodyPr>
          <a:lstStyle/>
          <a:p>
            <a:pPr marL="342900" indent="-342900">
              <a:buFont typeface="Arial" panose="020B0604020202020204" pitchFamily="34" charset="0"/>
              <a:buChar char="•"/>
            </a:pPr>
            <a:r>
              <a:rPr lang="en-US" sz="2200" b="0" i="0" u="none" strike="noStrike" dirty="0">
                <a:solidFill>
                  <a:schemeClr val="accent5">
                    <a:lumMod val="50000"/>
                  </a:schemeClr>
                </a:solidFill>
                <a:effectLst/>
                <a:latin typeface="Times New Roman" panose="02020603050405020304" pitchFamily="18" charset="0"/>
                <a:cs typeface="Times New Roman" panose="02020603050405020304" pitchFamily="18" charset="0"/>
              </a:rPr>
              <a:t>Some variables were outsourced from Placer.ai</a:t>
            </a:r>
            <a:r>
              <a:rPr lang="en-US" sz="2200" dirty="0">
                <a:solidFill>
                  <a:schemeClr val="accent5">
                    <a:lumMod val="50000"/>
                  </a:schemeClr>
                </a:solidFill>
                <a:latin typeface="Times New Roman" panose="02020603050405020304" pitchFamily="18" charset="0"/>
                <a:cs typeface="Times New Roman" panose="02020603050405020304" pitchFamily="18" charset="0"/>
              </a:rPr>
              <a:t> (</a:t>
            </a:r>
            <a:r>
              <a:rPr lang="en-US" sz="2200" b="0" i="0" u="none" strike="noStrike" dirty="0">
                <a:solidFill>
                  <a:schemeClr val="accent5">
                    <a:lumMod val="50000"/>
                  </a:schemeClr>
                </a:solidFill>
                <a:effectLst/>
                <a:latin typeface="Times New Roman" panose="02020603050405020304" pitchFamily="18" charset="0"/>
                <a:cs typeface="Times New Roman" panose="02020603050405020304" pitchFamily="18" charset="0"/>
              </a:rPr>
              <a:t>a program that tracks cell phones and subsequent demographic data), and others were created by our team for analytical purposes. </a:t>
            </a:r>
            <a:endParaRPr lang="en-US" sz="2200"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1040" name="Picture 16" descr="Table with two columns&#10;Header Row labels: Variable and Description&#10;Row 1: region, central northeast Ohio valley Pacific NW south and west&#10;Row 2: census2019, Percentage&#10;Row 3:mosaics, percentage&#10;Row 4: pop stats, Percentage and Number&#10;Row 5: sales_$, number&#10;Row 6: foot_traffic, number&#10;Row 7: average_sales, number&#10;Row 8: average_foot_traffic, number">
            <a:extLst>
              <a:ext uri="{FF2B5EF4-FFF2-40B4-BE49-F238E27FC236}">
                <a16:creationId xmlns:a16="http://schemas.microsoft.com/office/drawing/2014/main" id="{0B392F91-F10F-C048-BFA5-613661F71DB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6802" r="29037" b="1024"/>
          <a:stretch/>
        </p:blipFill>
        <p:spPr bwMode="auto">
          <a:xfrm>
            <a:off x="5641119" y="12425166"/>
            <a:ext cx="4568136" cy="312313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4" descr="Table&#10;Header row has two columns labeled Variable and Description&#10;Row 1: entity_id, unique identifier&#10;Row 2: bonnie_store_number, unique identifier&#10;Row 3: bonnie_store, store name&#10;Row 4: entity_name, chain identifier&#10;Row 5: address, address city state&#10;Row 6: city, city&#10;Row 7: state, state&#10;Row 8: store_type, high medium low">
            <a:extLst>
              <a:ext uri="{FF2B5EF4-FFF2-40B4-BE49-F238E27FC236}">
                <a16:creationId xmlns:a16="http://schemas.microsoft.com/office/drawing/2014/main" id="{BE7EE457-6734-2D4A-95B2-767636D2071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 r="28994" b="52825"/>
          <a:stretch/>
        </p:blipFill>
        <p:spPr bwMode="auto">
          <a:xfrm>
            <a:off x="759393" y="12117926"/>
            <a:ext cx="4791632" cy="2827095"/>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20"/>
          </p:nvPr>
        </p:nvSpPr>
        <p:spPr>
          <a:xfrm>
            <a:off x="490306" y="10933058"/>
            <a:ext cx="10050462" cy="754045"/>
          </a:xfrm>
        </p:spPr>
        <p:txBody>
          <a:bodyPr/>
          <a:lstStyle/>
          <a:p>
            <a:r>
              <a:rPr lang="en-US" dirty="0"/>
              <a:t>DATA</a:t>
            </a:r>
          </a:p>
        </p:txBody>
      </p:sp>
      <p:sp>
        <p:nvSpPr>
          <p:cNvPr id="2" name="Text Placeholder 1"/>
          <p:cNvSpPr>
            <a:spLocks noGrp="1"/>
          </p:cNvSpPr>
          <p:nvPr>
            <p:ph type="body" sz="quarter" idx="10"/>
          </p:nvPr>
        </p:nvSpPr>
        <p:spPr>
          <a:xfrm>
            <a:off x="459674" y="6378481"/>
            <a:ext cx="10056813" cy="4193433"/>
          </a:xfrm>
        </p:spPr>
        <p:txBody>
          <a:bodyPr/>
          <a:lstStyle/>
          <a:p>
            <a:pPr marL="342900" indent="-342900">
              <a:buFont typeface="Arial" panose="020B0604020202020204" pitchFamily="34" charset="0"/>
              <a:buChar char="•"/>
            </a:pPr>
            <a:r>
              <a:rPr lang="en-US" dirty="0"/>
              <a:t>Bonnie Plants provided sales and demographic data from purchases at Lowe’s and The Home Depot from the past two years. </a:t>
            </a:r>
          </a:p>
          <a:p>
            <a:pPr marL="342900" indent="-342900">
              <a:buFont typeface="Arial" panose="020B0604020202020204" pitchFamily="34" charset="0"/>
              <a:buChar char="•"/>
            </a:pPr>
            <a:r>
              <a:rPr lang="en-US" dirty="0"/>
              <a:t>Analyzed this data to provide valuable insights for Bonnie Plants</a:t>
            </a:r>
          </a:p>
          <a:p>
            <a:endParaRPr lang="en-US" dirty="0"/>
          </a:p>
          <a:p>
            <a:r>
              <a:rPr lang="en-US" dirty="0"/>
              <a:t>We decided to pursue the following three business questions:</a:t>
            </a:r>
          </a:p>
          <a:p>
            <a:pPr marL="457200" indent="-457200">
              <a:lnSpc>
                <a:spcPct val="150000"/>
              </a:lnSpc>
              <a:buFont typeface="+mj-lt"/>
              <a:buAutoNum type="arabicPeriod"/>
            </a:pPr>
            <a:r>
              <a:rPr lang="en-US" i="1" dirty="0"/>
              <a:t>Correlation between foot traffic and sales</a:t>
            </a:r>
          </a:p>
          <a:p>
            <a:pPr marL="457200" indent="-457200">
              <a:buFont typeface="+mj-lt"/>
              <a:buAutoNum type="arabicPeriod"/>
            </a:pPr>
            <a:r>
              <a:rPr lang="en-US" i="1" dirty="0"/>
              <a:t>Grouping of stores based on sales levels</a:t>
            </a:r>
          </a:p>
          <a:p>
            <a:pPr marL="457200" indent="-457200">
              <a:buFont typeface="+mj-lt"/>
              <a:buAutoNum type="arabicPeriod"/>
            </a:pPr>
            <a:r>
              <a:rPr lang="en-US" i="1" dirty="0"/>
              <a:t>Comparing the effects of demographics on Lowe’s v. Home Depot</a:t>
            </a:r>
          </a:p>
        </p:txBody>
      </p:sp>
      <p:sp>
        <p:nvSpPr>
          <p:cNvPr id="3" name="Text Placeholder 2"/>
          <p:cNvSpPr>
            <a:spLocks noGrp="1"/>
          </p:cNvSpPr>
          <p:nvPr>
            <p:ph type="body" sz="quarter" idx="11"/>
          </p:nvPr>
        </p:nvSpPr>
        <p:spPr/>
        <p:txBody>
          <a:bodyPr/>
          <a:lstStyle/>
          <a:p>
            <a:r>
              <a:rPr lang="en-US" dirty="0"/>
              <a:t>INTRODUCTION</a:t>
            </a:r>
          </a:p>
        </p:txBody>
      </p:sp>
      <p:sp>
        <p:nvSpPr>
          <p:cNvPr id="64" name="Text Placeholder 15">
            <a:extLst>
              <a:ext uri="{FF2B5EF4-FFF2-40B4-BE49-F238E27FC236}">
                <a16:creationId xmlns:a16="http://schemas.microsoft.com/office/drawing/2014/main" id="{E47C6A91-C392-A047-B1EB-5FEBD81A6FFA}"/>
              </a:ext>
            </a:extLst>
          </p:cNvPr>
          <p:cNvSpPr txBox="1">
            <a:spLocks/>
          </p:cNvSpPr>
          <p:nvPr/>
        </p:nvSpPr>
        <p:spPr>
          <a:xfrm>
            <a:off x="16420321" y="4809585"/>
            <a:ext cx="11040957" cy="651386"/>
          </a:xfrm>
          <a:prstGeom prst="rect">
            <a:avLst/>
          </a:prstGeom>
        </p:spPr>
        <p:txBody>
          <a:bodyPr>
            <a:normAutofit lnSpcReduction="10000"/>
          </a:bodyPr>
          <a:lstStyle>
            <a:lvl1pPr marL="0" indent="0" algn="ctr" defTabSz="4388900" rtl="0" eaLnBrk="1" latinLnBrk="0" hangingPunct="1">
              <a:spcBef>
                <a:spcPct val="20000"/>
              </a:spcBef>
              <a:buFontTx/>
              <a:buNone/>
              <a:defRPr sz="5400" kern="1200">
                <a:solidFill>
                  <a:schemeClr val="accent5">
                    <a:lumMod val="50000"/>
                  </a:schemeClr>
                </a:solidFill>
                <a:latin typeface="+mj-lt"/>
                <a:ea typeface="+mn-ea"/>
                <a:cs typeface="+mn-cs"/>
              </a:defRPr>
            </a:lvl1pPr>
            <a:lvl2pPr marL="3565982" indent="-1371531" algn="l" defTabSz="4388900" rtl="0" eaLnBrk="1" latinLnBrk="0" hangingPunct="1">
              <a:spcBef>
                <a:spcPct val="20000"/>
              </a:spcBef>
              <a:buFontTx/>
              <a:buNone/>
              <a:defRPr sz="7200" kern="1200">
                <a:solidFill>
                  <a:schemeClr val="tx1"/>
                </a:solidFill>
                <a:latin typeface="+mn-lt"/>
                <a:ea typeface="+mn-ea"/>
                <a:cs typeface="+mn-cs"/>
              </a:defRPr>
            </a:lvl2pPr>
            <a:lvl3pPr marL="5486126" indent="-1097226" algn="l" defTabSz="4388900" rtl="0" eaLnBrk="1" latinLnBrk="0" hangingPunct="1">
              <a:spcBef>
                <a:spcPct val="20000"/>
              </a:spcBef>
              <a:buFontTx/>
              <a:buNone/>
              <a:defRPr sz="7200" kern="1200">
                <a:solidFill>
                  <a:schemeClr val="tx1"/>
                </a:solidFill>
                <a:latin typeface="+mn-lt"/>
                <a:ea typeface="+mn-ea"/>
                <a:cs typeface="+mn-cs"/>
              </a:defRPr>
            </a:lvl3pPr>
            <a:lvl4pPr marL="7680577" indent="-1097226" algn="l" defTabSz="4388900" rtl="0" eaLnBrk="1" latinLnBrk="0" hangingPunct="1">
              <a:spcBef>
                <a:spcPct val="20000"/>
              </a:spcBef>
              <a:buFontTx/>
              <a:buNone/>
              <a:defRPr sz="7200" kern="1200">
                <a:solidFill>
                  <a:schemeClr val="tx1"/>
                </a:solidFill>
                <a:latin typeface="+mn-lt"/>
                <a:ea typeface="+mn-ea"/>
                <a:cs typeface="+mn-cs"/>
              </a:defRPr>
            </a:lvl4pPr>
            <a:lvl5pPr marL="9875026" indent="-1097226" algn="l" defTabSz="4388900" rtl="0" eaLnBrk="1" latinLnBrk="0" hangingPunct="1">
              <a:spcBef>
                <a:spcPct val="20000"/>
              </a:spcBef>
              <a:buFontTx/>
              <a:buNone/>
              <a:defRPr sz="72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r>
              <a:rPr lang="en-US" sz="4000" b="1" i="1" dirty="0"/>
              <a:t>Faculty Advisor: Dr. </a:t>
            </a:r>
            <a:r>
              <a:rPr lang="en-US" sz="4000" b="1" i="1" dirty="0" err="1"/>
              <a:t>Pankush</a:t>
            </a:r>
            <a:r>
              <a:rPr lang="en-US" sz="4000" b="1" i="1" dirty="0"/>
              <a:t> </a:t>
            </a:r>
            <a:r>
              <a:rPr lang="en-US" sz="4000" b="1" i="1" dirty="0" err="1"/>
              <a:t>Kalgotra</a:t>
            </a:r>
            <a:endParaRPr lang="en-US" sz="4000" b="1" i="1" dirty="0"/>
          </a:p>
        </p:txBody>
      </p:sp>
      <p:sp>
        <p:nvSpPr>
          <p:cNvPr id="17" name="Text Placeholder 16"/>
          <p:cNvSpPr>
            <a:spLocks noGrp="1"/>
          </p:cNvSpPr>
          <p:nvPr>
            <p:ph type="body" sz="quarter" idx="151"/>
          </p:nvPr>
        </p:nvSpPr>
        <p:spPr>
          <a:xfrm>
            <a:off x="5932593" y="2903122"/>
            <a:ext cx="31998968" cy="1813505"/>
          </a:xfrm>
        </p:spPr>
        <p:txBody>
          <a:bodyPr>
            <a:normAutofit lnSpcReduction="10000"/>
          </a:bodyPr>
          <a:lstStyle/>
          <a:p>
            <a:r>
              <a:rPr lang="en-US" sz="6000" dirty="0"/>
              <a:t>The </a:t>
            </a:r>
            <a:r>
              <a:rPr lang="en-US" sz="6000" b="1" dirty="0"/>
              <a:t>ONE</a:t>
            </a:r>
            <a:r>
              <a:rPr lang="en-US" sz="6000" dirty="0"/>
              <a:t> and Only</a:t>
            </a:r>
            <a:br>
              <a:rPr lang="en-US" sz="6000" dirty="0"/>
            </a:br>
            <a:r>
              <a:rPr lang="en-US" sz="6000" dirty="0"/>
              <a:t>Christian Conboy, Sam Easterling, Haley Harless, Emma Meeks, Joshua Picott, Savannah Street</a:t>
            </a:r>
          </a:p>
        </p:txBody>
      </p:sp>
      <p:sp>
        <p:nvSpPr>
          <p:cNvPr id="18" name="Text Placeholder 17"/>
          <p:cNvSpPr>
            <a:spLocks noGrp="1"/>
          </p:cNvSpPr>
          <p:nvPr>
            <p:ph type="title" idx="4294967295"/>
          </p:nvPr>
        </p:nvSpPr>
        <p:spPr>
          <a:xfrm>
            <a:off x="5941315" y="327321"/>
            <a:ext cx="31998968" cy="21300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1" forceAA="0" compatLnSpc="1">
            <a:prstTxWarp prst="textNoShape">
              <a:avLst/>
            </a:prstTxWarp>
            <a:noAutofit/>
          </a:bodyPr>
          <a:lstStyle/>
          <a:p>
            <a:pPr marL="0" marR="0" lvl="0" indent="0" algn="ctr" defTabSz="4388900" rtl="0" eaLnBrk="1" fontAlgn="auto" latinLnBrk="0" hangingPunct="1">
              <a:lnSpc>
                <a:spcPct val="100000"/>
              </a:lnSpc>
              <a:spcBef>
                <a:spcPct val="20000"/>
              </a:spcBef>
              <a:spcAft>
                <a:spcPts val="0"/>
              </a:spcAft>
              <a:buClrTx/>
              <a:buSzTx/>
              <a:buFontTx/>
              <a:buNone/>
              <a:tabLst/>
              <a:defRPr/>
            </a:pPr>
            <a:r>
              <a:rPr kumimoji="0" lang="en-US" sz="13500" b="1" i="0" u="none" strike="noStrike" kern="1200" cap="none" spc="0" normalizeH="0" baseline="0" noProof="0" dirty="0">
                <a:ln>
                  <a:noFill/>
                </a:ln>
                <a:solidFill>
                  <a:schemeClr val="accent5">
                    <a:lumMod val="50000"/>
                  </a:schemeClr>
                </a:solidFill>
                <a:effectLst/>
                <a:uLnTx/>
                <a:uFillTx/>
                <a:latin typeface="+mj-lt"/>
                <a:ea typeface="+mn-ea"/>
                <a:cs typeface="+mn-cs"/>
              </a:rPr>
              <a:t>“I beg your </a:t>
            </a:r>
            <a:r>
              <a:rPr kumimoji="0" lang="en-US" sz="11300" b="1" i="0" u="none" strike="noStrike" kern="1200" cap="none" spc="0" normalizeH="0" baseline="0" noProof="0" dirty="0">
                <a:ln>
                  <a:noFill/>
                </a:ln>
                <a:solidFill>
                  <a:schemeClr val="accent5">
                    <a:lumMod val="50000"/>
                  </a:schemeClr>
                </a:solidFill>
                <a:effectLst/>
                <a:uLnTx/>
                <a:uFillTx/>
                <a:latin typeface="+mj-lt"/>
                <a:ea typeface="+mn-ea"/>
                <a:cs typeface="+mn-cs"/>
              </a:rPr>
              <a:t>garden</a:t>
            </a:r>
            <a:r>
              <a:rPr kumimoji="0" lang="en-US" sz="13500" b="1" i="0" u="none" strike="noStrike" kern="1200" cap="none" spc="0" normalizeH="0" baseline="0" noProof="0" dirty="0">
                <a:ln>
                  <a:noFill/>
                </a:ln>
                <a:solidFill>
                  <a:schemeClr val="accent5">
                    <a:lumMod val="50000"/>
                  </a:schemeClr>
                </a:solidFill>
                <a:effectLst/>
                <a:uLnTx/>
                <a:uFillTx/>
                <a:latin typeface="+mj-lt"/>
                <a:ea typeface="+mn-ea"/>
                <a:cs typeface="+mn-cs"/>
              </a:rPr>
              <a:t>?”</a:t>
            </a:r>
          </a:p>
        </p:txBody>
      </p:sp>
      <p:sp>
        <p:nvSpPr>
          <p:cNvPr id="15" name="TextBox 14">
            <a:extLst>
              <a:ext uri="{FF2B5EF4-FFF2-40B4-BE49-F238E27FC236}">
                <a16:creationId xmlns:a16="http://schemas.microsoft.com/office/drawing/2014/main" id="{3EE0E6E5-C6B3-A03D-5D79-A0FA4BF5EC27}"/>
              </a:ext>
            </a:extLst>
          </p:cNvPr>
          <p:cNvSpPr txBox="1"/>
          <p:nvPr/>
        </p:nvSpPr>
        <p:spPr>
          <a:xfrm>
            <a:off x="73529" y="11072"/>
            <a:ext cx="375173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a:ln>
                  <a:noFill/>
                </a:ln>
                <a:effectLst/>
                <a:uLnTx/>
                <a:uFillTx/>
                <a:latin typeface="Arial"/>
                <a:cs typeface="Arial"/>
                <a:sym typeface="Arial"/>
              </a:rPr>
              <a:t>Team 1</a:t>
            </a:r>
          </a:p>
        </p:txBody>
      </p:sp>
    </p:spTree>
    <p:extLst>
      <p:ext uri="{BB962C8B-B14F-4D97-AF65-F5344CB8AC3E}">
        <p14:creationId xmlns:p14="http://schemas.microsoft.com/office/powerpoint/2010/main" val="7831917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C487E43-CF95-4231-9CDC-BD811E9A1C1A}"/>
              </a:ext>
              <a:ext uri="{C183D7F6-B498-43B3-948B-1728B52AA6E4}">
                <adec:decorative xmlns:adec="http://schemas.microsoft.com/office/drawing/2017/decorative" val="1"/>
              </a:ext>
            </a:extLst>
          </p:cNvPr>
          <p:cNvGrpSpPr/>
          <p:nvPr/>
        </p:nvGrpSpPr>
        <p:grpSpPr>
          <a:xfrm>
            <a:off x="0" y="46192"/>
            <a:ext cx="43891200" cy="3581399"/>
            <a:chOff x="-27039" y="-59635"/>
            <a:chExt cx="43891200" cy="6697529"/>
          </a:xfrm>
          <a:solidFill>
            <a:srgbClr val="BE6ABF"/>
          </a:solidFill>
        </p:grpSpPr>
        <p:sp>
          <p:nvSpPr>
            <p:cNvPr id="2050" name="Rectangle 6"/>
            <p:cNvSpPr>
              <a:spLocks noChangeArrowheads="1"/>
            </p:cNvSpPr>
            <p:nvPr/>
          </p:nvSpPr>
          <p:spPr bwMode="auto">
            <a:xfrm>
              <a:off x="-27039" y="-59635"/>
              <a:ext cx="43891200" cy="6697529"/>
            </a:xfrm>
            <a:prstGeom prst="rect">
              <a:avLst/>
            </a:prstGeom>
            <a:grpFill/>
            <a:ln w="38100">
              <a:solidFill>
                <a:srgbClr val="BE6ABF"/>
              </a:solidFill>
              <a:miter lim="800000"/>
            </a:ln>
          </p:spPr>
          <p:txBody>
            <a:bodyPr lIns="137160" tIns="68580" rIns="137160" bIns="68580" anchor="ctr"/>
            <a:lstStyle>
              <a:defPPr>
                <a:defRPr kern="1200"/>
              </a:defPPr>
            </a:lstStyle>
            <a:p>
              <a:pPr marL="0" marR="0" lvl="0" indent="0" algn="ctr" defTabSz="4703763" rtl="0" eaLnBrk="1" fontAlgn="base" latinLnBrk="0" hangingPunct="1">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srgbClr val="5B6973"/>
                </a:solidFill>
                <a:effectLst/>
                <a:uLnTx/>
                <a:uFillTx/>
                <a:latin typeface="Gill Sans" pitchFamily="34" charset="0"/>
                <a:cs typeface="Arial"/>
              </a:endParaRPr>
            </a:p>
          </p:txBody>
        </p:sp>
        <p:sp>
          <p:nvSpPr>
            <p:cNvPr id="380" name="Text Placeholder 5">
              <a:extLst>
                <a:ext uri="{FF2B5EF4-FFF2-40B4-BE49-F238E27FC236}">
                  <a16:creationId xmlns:a16="http://schemas.microsoft.com/office/drawing/2014/main" id="{4369D350-A6E8-4013-9E68-41D409BBBE5D}"/>
                </a:ext>
              </a:extLst>
            </p:cNvPr>
            <p:cNvSpPr txBox="1"/>
            <p:nvPr/>
          </p:nvSpPr>
          <p:spPr>
            <a:xfrm>
              <a:off x="3655961" y="817928"/>
              <a:ext cx="36576000" cy="1895904"/>
            </a:xfrm>
            <a:prstGeom prst="rect">
              <a:avLst/>
            </a:prstGeom>
            <a:grpFill/>
            <a:ln>
              <a:solidFill>
                <a:srgbClr val="BE6ABF"/>
              </a:solidFill>
            </a:ln>
          </p:spPr>
          <p:txBody>
            <a:bodyPr lIns="0" tIns="0" rIns="0" bIns="0">
              <a:noAutofit/>
            </a:bodyPr>
            <a:lstStyle>
              <a:defPPr>
                <a:defRPr kern="1200"/>
              </a:defPPr>
              <a:lvl1pPr marL="0" marR="0" indent="0" algn="l" defTabSz="3783013" rtl="0" eaLnBrk="1" fontAlgn="auto" latinLnBrk="0" hangingPunct="1">
                <a:lnSpc>
                  <a:spcPct val="100000"/>
                </a:lnSpc>
                <a:spcBef>
                  <a:spcPts val="600"/>
                </a:spcBef>
                <a:spcAft>
                  <a:spcPct val="0"/>
                </a:spcAft>
                <a:buClrTx/>
                <a:buSzTx/>
                <a:buFontTx/>
                <a:buNone/>
                <a:defRPr sz="6000" kern="1200" baseline="0">
                  <a:solidFill>
                    <a:schemeClr val="tx2"/>
                  </a:solidFill>
                  <a:latin typeface="Franklin Gothic Heavy" pitchFamily="34" charset="0"/>
                  <a:ea typeface="+mn-ea"/>
                  <a:cs typeface="+mn-cs"/>
                </a:defRPr>
              </a:lvl1pPr>
              <a:lvl2pPr marL="1880543" indent="0" algn="l" defTabSz="3761086" rtl="0" eaLnBrk="1" latinLnBrk="0" hangingPunct="1">
                <a:spcBef>
                  <a:spcPct val="20000"/>
                </a:spcBef>
                <a:buFontTx/>
                <a:buNone/>
                <a:defRPr sz="11500" kern="1200">
                  <a:solidFill>
                    <a:schemeClr val="tx1"/>
                  </a:solidFill>
                  <a:latin typeface="+mn-lt"/>
                  <a:ea typeface="+mn-ea"/>
                  <a:cs typeface="+mn-cs"/>
                </a:defRPr>
              </a:lvl2pPr>
              <a:lvl3pPr marL="3761086" indent="0" algn="l" defTabSz="3761086" rtl="0" eaLnBrk="1" latinLnBrk="0" hangingPunct="1">
                <a:spcBef>
                  <a:spcPct val="20000"/>
                </a:spcBef>
                <a:buFontTx/>
                <a:buNone/>
                <a:defRPr sz="9900" kern="1200">
                  <a:solidFill>
                    <a:schemeClr val="tx1"/>
                  </a:solidFill>
                  <a:latin typeface="+mn-lt"/>
                  <a:ea typeface="+mn-ea"/>
                  <a:cs typeface="+mn-cs"/>
                </a:defRPr>
              </a:lvl3pPr>
              <a:lvl4pPr marL="5641629" indent="0" algn="l" defTabSz="3761086" rtl="0" eaLnBrk="1" latinLnBrk="0" hangingPunct="1">
                <a:spcBef>
                  <a:spcPct val="20000"/>
                </a:spcBef>
                <a:buFontTx/>
                <a:buNone/>
                <a:defRPr sz="8200" kern="1200">
                  <a:solidFill>
                    <a:schemeClr val="tx1"/>
                  </a:solidFill>
                  <a:latin typeface="+mn-lt"/>
                  <a:ea typeface="+mn-ea"/>
                  <a:cs typeface="+mn-cs"/>
                </a:defRPr>
              </a:lvl4pPr>
              <a:lvl5pPr marL="7522172" indent="0" algn="l" defTabSz="3761086" rtl="0" eaLnBrk="1" latinLnBrk="0" hangingPunct="1">
                <a:spcBef>
                  <a:spcPct val="20000"/>
                </a:spcBef>
                <a:buFontTx/>
                <a:buNone/>
                <a:defRPr sz="8200" kern="1200">
                  <a:solidFill>
                    <a:schemeClr val="tx1"/>
                  </a:solidFill>
                  <a:latin typeface="+mn-lt"/>
                  <a:ea typeface="+mn-ea"/>
                  <a:cs typeface="+mn-cs"/>
                </a:defRPr>
              </a:lvl5pPr>
              <a:lvl6pPr marL="10342988"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6pPr>
              <a:lvl7pPr marL="12223531"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7pPr>
              <a:lvl8pPr marL="14104074"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8pPr>
              <a:lvl9pPr marL="15984617"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9pPr>
            </a:lstStyle>
            <a:p>
              <a:pPr marL="0" marR="0" lvl="0" indent="0" algn="ctr" defTabSz="3761086" rtl="0" eaLnBrk="1" fontAlgn="auto" latinLnBrk="0" hangingPunct="1">
                <a:lnSpc>
                  <a:spcPct val="100000"/>
                </a:lnSpc>
                <a:spcBef>
                  <a:spcPct val="20000"/>
                </a:spcBef>
                <a:spcAft>
                  <a:spcPct val="0"/>
                </a:spcAft>
                <a:buClrTx/>
                <a:buSzTx/>
                <a:buFontTx/>
                <a:buNone/>
                <a:tabLst/>
                <a:defRPr/>
              </a:pPr>
              <a:endParaRPr kumimoji="0" lang="en-US" sz="8800" b="1" i="0" u="none" strike="noStrike" kern="1200" cap="none" spc="0" normalizeH="0" baseline="0" noProof="0" dirty="0">
                <a:ln>
                  <a:noFill/>
                </a:ln>
                <a:solidFill>
                  <a:prstClr val="white"/>
                </a:solidFill>
                <a:effectLst/>
                <a:uLnTx/>
                <a:uFillTx/>
                <a:latin typeface="Montserrat" pitchFamily="2" charset="77"/>
                <a:cs typeface="Arial"/>
              </a:endParaRPr>
            </a:p>
          </p:txBody>
        </p:sp>
      </p:grpSp>
      <p:sp>
        <p:nvSpPr>
          <p:cNvPr id="381" name="Text Placeholder 5">
            <a:extLst>
              <a:ext uri="{FF2B5EF4-FFF2-40B4-BE49-F238E27FC236}">
                <a16:creationId xmlns:a16="http://schemas.microsoft.com/office/drawing/2014/main" id="{8BBE4D3D-2973-4E7D-BD53-6E31C96F6EA1}"/>
              </a:ext>
            </a:extLst>
          </p:cNvPr>
          <p:cNvSpPr txBox="1"/>
          <p:nvPr/>
        </p:nvSpPr>
        <p:spPr>
          <a:xfrm>
            <a:off x="1854200" y="2086881"/>
            <a:ext cx="40233600" cy="1379865"/>
          </a:xfrm>
          <a:prstGeom prst="rect">
            <a:avLst/>
          </a:prstGeom>
        </p:spPr>
        <p:txBody>
          <a:bodyPr wrap="square" lIns="0" tIns="0" rIns="0" bIns="0">
            <a:spAutoFit/>
          </a:bodyPr>
          <a:lstStyle>
            <a:defPPr>
              <a:defRPr kern="1200"/>
            </a:defPPr>
            <a:lvl1pPr marL="0" marR="0" indent="0" algn="l" defTabSz="3761086" rtl="0" eaLnBrk="1" fontAlgn="auto" latinLnBrk="0" hangingPunct="1">
              <a:lnSpc>
                <a:spcPct val="100000"/>
              </a:lnSpc>
              <a:spcBef>
                <a:spcPct val="20000"/>
              </a:spcBef>
              <a:spcAft>
                <a:spcPct val="0"/>
              </a:spcAft>
              <a:buClrTx/>
              <a:buSzTx/>
              <a:buFont typeface="Arial" pitchFamily="34" charset="0"/>
              <a:buNone/>
              <a:defRPr sz="6000" kern="1200" baseline="0">
                <a:solidFill>
                  <a:schemeClr val="tx2"/>
                </a:solidFill>
                <a:latin typeface="Franklin Gothic Heavy" pitchFamily="34" charset="0"/>
                <a:ea typeface="+mn-ea"/>
                <a:cs typeface="+mn-cs"/>
              </a:defRPr>
            </a:lvl1pPr>
            <a:lvl2pPr marL="1880543" indent="0" algn="l" defTabSz="3761086" rtl="0" eaLnBrk="1" latinLnBrk="0" hangingPunct="1">
              <a:spcBef>
                <a:spcPct val="20000"/>
              </a:spcBef>
              <a:buFontTx/>
              <a:buNone/>
              <a:defRPr sz="11500" kern="1200">
                <a:solidFill>
                  <a:schemeClr val="tx1"/>
                </a:solidFill>
                <a:latin typeface="+mn-lt"/>
                <a:ea typeface="+mn-ea"/>
                <a:cs typeface="+mn-cs"/>
              </a:defRPr>
            </a:lvl2pPr>
            <a:lvl3pPr marL="3761086" indent="0" algn="l" defTabSz="3761086" rtl="0" eaLnBrk="1" latinLnBrk="0" hangingPunct="1">
              <a:spcBef>
                <a:spcPct val="20000"/>
              </a:spcBef>
              <a:buFontTx/>
              <a:buNone/>
              <a:defRPr sz="9900" kern="1200">
                <a:solidFill>
                  <a:schemeClr val="tx1"/>
                </a:solidFill>
                <a:latin typeface="+mn-lt"/>
                <a:ea typeface="+mn-ea"/>
                <a:cs typeface="+mn-cs"/>
              </a:defRPr>
            </a:lvl3pPr>
            <a:lvl4pPr marL="5641629" indent="0" algn="l" defTabSz="3761086" rtl="0" eaLnBrk="1" latinLnBrk="0" hangingPunct="1">
              <a:spcBef>
                <a:spcPct val="20000"/>
              </a:spcBef>
              <a:buFontTx/>
              <a:buNone/>
              <a:defRPr sz="8200" kern="1200">
                <a:solidFill>
                  <a:schemeClr val="tx1"/>
                </a:solidFill>
                <a:latin typeface="+mn-lt"/>
                <a:ea typeface="+mn-ea"/>
                <a:cs typeface="+mn-cs"/>
              </a:defRPr>
            </a:lvl4pPr>
            <a:lvl5pPr marL="7522172" indent="0" algn="l" defTabSz="3761086" rtl="0" eaLnBrk="1" latinLnBrk="0" hangingPunct="1">
              <a:spcBef>
                <a:spcPct val="20000"/>
              </a:spcBef>
              <a:buFontTx/>
              <a:buNone/>
              <a:defRPr sz="8200" kern="1200">
                <a:solidFill>
                  <a:schemeClr val="tx1"/>
                </a:solidFill>
                <a:latin typeface="+mn-lt"/>
                <a:ea typeface="+mn-ea"/>
                <a:cs typeface="+mn-cs"/>
              </a:defRPr>
            </a:lvl5pPr>
            <a:lvl6pPr marL="10342988"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6pPr>
            <a:lvl7pPr marL="12223531"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7pPr>
            <a:lvl8pPr marL="14104074"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8pPr>
            <a:lvl9pPr marL="15984617"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9pPr>
          </a:lstStyle>
          <a:p>
            <a:pPr marL="0" marR="0" lvl="0" indent="0" algn="ctr" defTabSz="3761086" rtl="0" eaLnBrk="1" fontAlgn="auto" latinLnBrk="0" hangingPunct="1">
              <a:lnSpc>
                <a:spcPct val="100000"/>
              </a:lnSpc>
              <a:spcBef>
                <a:spcPts val="200"/>
              </a:spcBef>
              <a:spcAft>
                <a:spcPts val="0"/>
              </a:spcAft>
              <a:buClrTx/>
              <a:buSzTx/>
              <a:buFont typeface="Arial" pitchFamily="34" charset="0"/>
              <a:buNone/>
              <a:tabLst/>
              <a:defRPr/>
            </a:pPr>
            <a:r>
              <a:rPr kumimoji="0" lang="en-US" sz="4400" b="0" i="0" u="none" strike="noStrike" kern="1200" cap="none" spc="0" normalizeH="0" baseline="0" noProof="0" dirty="0">
                <a:ln>
                  <a:noFill/>
                </a:ln>
                <a:solidFill>
                  <a:srgbClr val="FFFFFF"/>
                </a:solidFill>
                <a:effectLst/>
                <a:uLnTx/>
                <a:uFillTx/>
                <a:latin typeface="Domine"/>
                <a:cs typeface="Arial"/>
              </a:rPr>
              <a:t>Model Behavior | Matthew Myers, Chris Cox, Grace Turney, Alex Hamm, Nick </a:t>
            </a:r>
            <a:r>
              <a:rPr kumimoji="0" lang="en-US" sz="4400" b="0" i="0" u="none" strike="noStrike" kern="1200" cap="none" spc="0" normalizeH="0" baseline="0" noProof="0" dirty="0" err="1">
                <a:ln>
                  <a:noFill/>
                </a:ln>
                <a:solidFill>
                  <a:srgbClr val="FFFFFF"/>
                </a:solidFill>
                <a:effectLst/>
                <a:uLnTx/>
                <a:uFillTx/>
                <a:latin typeface="Domine"/>
                <a:cs typeface="Arial"/>
              </a:rPr>
              <a:t>Knautz</a:t>
            </a:r>
            <a:r>
              <a:rPr kumimoji="0" lang="en-US" sz="4400" b="0" i="0" u="none" strike="noStrike" kern="1200" cap="none" spc="0" normalizeH="0" baseline="0" noProof="0" dirty="0">
                <a:ln>
                  <a:noFill/>
                </a:ln>
                <a:solidFill>
                  <a:srgbClr val="FFFFFF"/>
                </a:solidFill>
                <a:effectLst/>
                <a:uLnTx/>
                <a:uFillTx/>
                <a:latin typeface="Domine"/>
                <a:cs typeface="Arial"/>
              </a:rPr>
              <a:t> | Auburn University, Business Analytics</a:t>
            </a:r>
          </a:p>
          <a:p>
            <a:pPr marL="0" marR="0" lvl="0" indent="0" algn="ctr" defTabSz="3761086" rtl="0" eaLnBrk="1" fontAlgn="auto" latinLnBrk="0" hangingPunct="1">
              <a:lnSpc>
                <a:spcPct val="100000"/>
              </a:lnSpc>
              <a:spcBef>
                <a:spcPts val="200"/>
              </a:spcBef>
              <a:spcAft>
                <a:spcPts val="0"/>
              </a:spcAft>
              <a:buClrTx/>
              <a:buSzTx/>
              <a:buFont typeface="Arial" pitchFamily="34" charset="0"/>
              <a:buNone/>
              <a:tabLst/>
              <a:defRPr/>
            </a:pPr>
            <a:r>
              <a:rPr kumimoji="0" lang="en-US" sz="4400" b="0" i="0" u="none" strike="noStrike" kern="1200" cap="none" spc="0" normalizeH="0" baseline="0" noProof="0" dirty="0">
                <a:ln>
                  <a:noFill/>
                </a:ln>
                <a:solidFill>
                  <a:srgbClr val="FFFFFF"/>
                </a:solidFill>
                <a:effectLst/>
                <a:uLnTx/>
                <a:uFillTx/>
                <a:latin typeface="Domine"/>
                <a:cs typeface="Arial"/>
              </a:rPr>
              <a:t>Faculty Advisor: Dr. Pankush Kalgotra</a:t>
            </a:r>
            <a:endParaRPr kumimoji="0" lang="en-US" sz="1100" b="0" i="0" u="none" strike="noStrike" kern="1200" cap="none" spc="0" normalizeH="0" baseline="0" noProof="0" dirty="0">
              <a:ln>
                <a:noFill/>
              </a:ln>
              <a:solidFill>
                <a:srgbClr val="5B6973"/>
              </a:solidFill>
              <a:effectLst/>
              <a:uLnTx/>
              <a:uFillTx/>
              <a:latin typeface="Franklin Gothic Heavy" pitchFamily="34" charset="0"/>
              <a:cs typeface="Arial"/>
            </a:endParaRPr>
          </a:p>
        </p:txBody>
      </p:sp>
      <p:sp>
        <p:nvSpPr>
          <p:cNvPr id="379" name="Rectangle 10">
            <a:extLst>
              <a:ext uri="{FF2B5EF4-FFF2-40B4-BE49-F238E27FC236}">
                <a16:creationId xmlns:a16="http://schemas.microsoft.com/office/drawing/2014/main" id="{F0700EFA-F39A-4B67-A41D-B592D1296CBF}"/>
              </a:ext>
            </a:extLst>
          </p:cNvPr>
          <p:cNvSpPr>
            <a:spLocks noChangeArrowheads="1"/>
          </p:cNvSpPr>
          <p:nvPr/>
        </p:nvSpPr>
        <p:spPr bwMode="auto">
          <a:xfrm>
            <a:off x="628473" y="4125951"/>
            <a:ext cx="10985237" cy="833596"/>
          </a:xfrm>
          <a:prstGeom prst="rect">
            <a:avLst/>
          </a:prstGeom>
          <a:solidFill>
            <a:schemeClr val="bg1">
              <a:lumMod val="75000"/>
            </a:schemeClr>
          </a:solidFill>
          <a:ln w="12700">
            <a:noFill/>
            <a:miter lim="800000"/>
          </a:ln>
        </p:spPr>
        <p:txBody>
          <a:bodyPr wrap="none" lIns="274320" tIns="73152" rIns="274320" bIns="68563" anchor="ctr" anchorCtr="0"/>
          <a:lstStyle>
            <a:defPPr>
              <a:defRPr kern="1200"/>
            </a:defPPr>
          </a:lstStyle>
          <a:p>
            <a:pPr marL="0" marR="0" lvl="0" indent="0" algn="ctr" defTabSz="4702588"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Bahnschrift" panose="020B0502040204020203" pitchFamily="34" charset="0"/>
                <a:cs typeface="Arial"/>
              </a:rPr>
              <a:t>Introduction</a:t>
            </a:r>
          </a:p>
        </p:txBody>
      </p:sp>
      <p:sp>
        <p:nvSpPr>
          <p:cNvPr id="383" name="Rectangle 10">
            <a:extLst>
              <a:ext uri="{FF2B5EF4-FFF2-40B4-BE49-F238E27FC236}">
                <a16:creationId xmlns:a16="http://schemas.microsoft.com/office/drawing/2014/main" id="{260CDAC7-9B7B-48F0-8B37-AF26537B53F3}"/>
              </a:ext>
            </a:extLst>
          </p:cNvPr>
          <p:cNvSpPr>
            <a:spLocks noChangeArrowheads="1"/>
          </p:cNvSpPr>
          <p:nvPr/>
        </p:nvSpPr>
        <p:spPr bwMode="auto">
          <a:xfrm>
            <a:off x="491635" y="21889035"/>
            <a:ext cx="11118664" cy="692564"/>
          </a:xfrm>
          <a:prstGeom prst="rect">
            <a:avLst/>
          </a:prstGeom>
          <a:solidFill>
            <a:schemeClr val="bg1">
              <a:lumMod val="75000"/>
            </a:schemeClr>
          </a:solidFill>
          <a:ln w="12700">
            <a:noFill/>
            <a:miter lim="800000"/>
          </a:ln>
        </p:spPr>
        <p:txBody>
          <a:bodyPr wrap="none" lIns="274320" tIns="73152" rIns="274320" bIns="68563" anchor="ctr" anchorCtr="0"/>
          <a:lstStyle>
            <a:defPPr>
              <a:defRPr kern="1200"/>
            </a:defPPr>
          </a:lstStyle>
          <a:p>
            <a:pPr marL="0" marR="0" lvl="0" indent="0" algn="ctr" defTabSz="4702588"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Bahnschrift" panose="020B0502040204020203" pitchFamily="34" charset="0"/>
                <a:cs typeface="Arial"/>
              </a:rPr>
              <a:t>Methodology</a:t>
            </a:r>
          </a:p>
        </p:txBody>
      </p:sp>
      <p:sp>
        <p:nvSpPr>
          <p:cNvPr id="15" name="Rectangle 10">
            <a:extLst>
              <a:ext uri="{FF2B5EF4-FFF2-40B4-BE49-F238E27FC236}">
                <a16:creationId xmlns:a16="http://schemas.microsoft.com/office/drawing/2014/main" id="{9ADCCE40-75A3-48DC-BBE9-40643973E49C}"/>
              </a:ext>
            </a:extLst>
          </p:cNvPr>
          <p:cNvSpPr>
            <a:spLocks noChangeArrowheads="1"/>
          </p:cNvSpPr>
          <p:nvPr/>
        </p:nvSpPr>
        <p:spPr bwMode="auto">
          <a:xfrm>
            <a:off x="628473" y="10815988"/>
            <a:ext cx="10985237" cy="855731"/>
          </a:xfrm>
          <a:prstGeom prst="rect">
            <a:avLst/>
          </a:prstGeom>
          <a:solidFill>
            <a:schemeClr val="bg1">
              <a:lumMod val="75000"/>
            </a:schemeClr>
          </a:solidFill>
          <a:ln w="12700">
            <a:noFill/>
            <a:miter lim="800000"/>
          </a:ln>
        </p:spPr>
        <p:txBody>
          <a:bodyPr wrap="none" lIns="274320" tIns="73152" rIns="274320" bIns="68563" anchor="ctr" anchorCtr="0"/>
          <a:lstStyle>
            <a:defPPr>
              <a:defRPr kern="1200"/>
            </a:defPPr>
          </a:lstStyle>
          <a:p>
            <a:pPr marL="0" marR="0" lvl="0" indent="0" algn="ctr" defTabSz="4702588"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Bahnschrift" panose="020B0502040204020203" pitchFamily="34" charset="0"/>
                <a:cs typeface="Arial"/>
              </a:rPr>
              <a:t>Dataset Description</a:t>
            </a:r>
          </a:p>
        </p:txBody>
      </p:sp>
      <p:sp>
        <p:nvSpPr>
          <p:cNvPr id="19" name="Rectangle 10">
            <a:extLst>
              <a:ext uri="{FF2B5EF4-FFF2-40B4-BE49-F238E27FC236}">
                <a16:creationId xmlns:a16="http://schemas.microsoft.com/office/drawing/2014/main" id="{C9A3EBA6-3A1B-49EA-A318-7E74A97F57A7}"/>
              </a:ext>
            </a:extLst>
          </p:cNvPr>
          <p:cNvSpPr>
            <a:spLocks noChangeArrowheads="1"/>
          </p:cNvSpPr>
          <p:nvPr/>
        </p:nvSpPr>
        <p:spPr bwMode="auto">
          <a:xfrm>
            <a:off x="31099759" y="26780120"/>
            <a:ext cx="12206134" cy="873301"/>
          </a:xfrm>
          <a:prstGeom prst="rect">
            <a:avLst/>
          </a:prstGeom>
          <a:solidFill>
            <a:schemeClr val="bg1">
              <a:lumMod val="75000"/>
            </a:schemeClr>
          </a:solidFill>
          <a:ln w="12700">
            <a:noFill/>
            <a:miter lim="800000"/>
          </a:ln>
        </p:spPr>
        <p:txBody>
          <a:bodyPr wrap="none" lIns="274320" tIns="73152" rIns="274320" bIns="68563" anchor="ctr" anchorCtr="0"/>
          <a:lstStyle>
            <a:defPPr>
              <a:defRPr kern="1200"/>
            </a:defPPr>
          </a:lstStyle>
          <a:p>
            <a:pPr marL="0" marR="0" lvl="0" indent="0" algn="ctr" defTabSz="4702588"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Bahnschrift" panose="020B0502040204020203" pitchFamily="34" charset="0"/>
                <a:cs typeface="Arial"/>
              </a:rPr>
              <a:t>Conclusions</a:t>
            </a:r>
          </a:p>
        </p:txBody>
      </p:sp>
      <p:cxnSp>
        <p:nvCxnSpPr>
          <p:cNvPr id="2" name="Straight Connector 1">
            <a:extLst>
              <a:ext uri="{FF2B5EF4-FFF2-40B4-BE49-F238E27FC236}">
                <a16:creationId xmlns:a16="http://schemas.microsoft.com/office/drawing/2014/main" id="{6F32BA67-D4B5-5F5E-F73E-0CB4498F0EFF}"/>
              </a:ext>
              <a:ext uri="{C183D7F6-B498-43B3-948B-1728B52AA6E4}">
                <adec:decorative xmlns:adec="http://schemas.microsoft.com/office/drawing/2017/decorative" val="1"/>
              </a:ext>
            </a:extLst>
          </p:cNvPr>
          <p:cNvCxnSpPr>
            <a:cxnSpLocks/>
          </p:cNvCxnSpPr>
          <p:nvPr/>
        </p:nvCxnSpPr>
        <p:spPr>
          <a:xfrm>
            <a:off x="8343900" y="1757035"/>
            <a:ext cx="272034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7D2FA2A-D98C-00F9-3324-210D75AA5142}"/>
              </a:ext>
            </a:extLst>
          </p:cNvPr>
          <p:cNvSpPr txBox="1"/>
          <p:nvPr/>
        </p:nvSpPr>
        <p:spPr>
          <a:xfrm>
            <a:off x="145775" y="4959547"/>
            <a:ext cx="11590898" cy="5554648"/>
          </a:xfrm>
          <a:prstGeom prst="roundRect">
            <a:avLst>
              <a:gd name="adj" fmla="val 2402"/>
            </a:avLst>
          </a:prstGeom>
          <a:noFill/>
          <a:ln w="57150">
            <a:noFill/>
          </a:ln>
          <a:effectLst>
            <a:softEdge rad="31750"/>
          </a:effectLst>
        </p:spPr>
        <p:txBody>
          <a:bodyPr wrap="square" rtlCol="0">
            <a:spAutoFit/>
          </a:bodyPr>
          <a:lstStyle/>
          <a:p>
            <a:pPr marL="628650" marR="0" lvl="1" indent="-171450" algn="l" defTabSz="914400" rtl="0" eaLnBrk="1" fontAlgn="base" latinLnBrk="0" hangingPunct="1">
              <a:lnSpc>
                <a:spcPct val="150000"/>
              </a:lnSpc>
              <a:spcBef>
                <a:spcPts val="1200"/>
              </a:spcBef>
              <a:spcAft>
                <a:spcPts val="0"/>
              </a:spcAft>
              <a:buClrTx/>
              <a:buSzTx/>
              <a:buFont typeface="Wingdings" pitchFamily="2" charset="2"/>
              <a:buChar char="Ø"/>
              <a:tabLst/>
              <a:defRPr/>
            </a:pPr>
            <a:r>
              <a:rPr kumimoji="0" lang="en-US" sz="2800" b="1" i="0" u="none" strike="noStrike" kern="1200" cap="none" spc="0" normalizeH="0" baseline="0" noProof="0" dirty="0">
                <a:ln>
                  <a:noFill/>
                </a:ln>
                <a:solidFill>
                  <a:srgbClr val="000000"/>
                </a:solidFill>
                <a:effectLst/>
                <a:uLnTx/>
                <a:uFillTx/>
                <a:latin typeface="Bahnschrift Light" panose="020F0302020204030204" pitchFamily="34" charset="0"/>
                <a:cs typeface="Bahnschrift Light" panose="020F0302020204030204" pitchFamily="34" charset="0"/>
              </a:rPr>
              <a:t> Average Life Expectancy reduction for patients with epilepsy</a:t>
            </a:r>
          </a:p>
          <a:p>
            <a:pPr marL="457200" marR="0" lvl="1" indent="0" algn="l" defTabSz="914400" rtl="0" eaLnBrk="1" fontAlgn="base" latinLnBrk="0" hangingPunct="1">
              <a:lnSpc>
                <a:spcPct val="150000"/>
              </a:lnSpc>
              <a:spcBef>
                <a:spcPts val="120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Bahnschrift Light" panose="020F0302020204030204" pitchFamily="34" charset="0"/>
                <a:cs typeface="Bahnschrift Light" panose="020F0302020204030204" pitchFamily="34" charset="0"/>
              </a:rPr>
              <a:t>		</a:t>
            </a:r>
            <a:r>
              <a:rPr kumimoji="0" lang="en-US" sz="3200" b="1" i="1" u="none" strike="noStrike" kern="1200" cap="none" spc="0" normalizeH="0" baseline="0" noProof="0" dirty="0">
                <a:ln>
                  <a:noFill/>
                </a:ln>
                <a:solidFill>
                  <a:srgbClr val="BE6ABF"/>
                </a:solidFill>
                <a:effectLst/>
                <a:uLnTx/>
                <a:uFillTx/>
                <a:latin typeface="Bahnschrift Light" panose="020F0302020204030204" pitchFamily="34" charset="0"/>
                <a:cs typeface="Arial"/>
              </a:rPr>
              <a:t>Male:  </a:t>
            </a:r>
            <a:r>
              <a:rPr kumimoji="0" lang="en-US" sz="3200" b="1" i="1" u="sng" strike="noStrike" kern="1200" cap="none" spc="0" normalizeH="0" baseline="0" noProof="0" dirty="0">
                <a:ln>
                  <a:noFill/>
                </a:ln>
                <a:solidFill>
                  <a:srgbClr val="BE6ABF"/>
                </a:solidFill>
                <a:effectLst/>
                <a:uLnTx/>
                <a:uFillTx/>
                <a:latin typeface="Bahnschrift Light" panose="020F0302020204030204" pitchFamily="34" charset="0"/>
                <a:cs typeface="Arial"/>
              </a:rPr>
              <a:t>12</a:t>
            </a:r>
            <a:r>
              <a:rPr kumimoji="0" lang="en-US" sz="3200" b="1" i="1" u="none" strike="noStrike" kern="1200" cap="none" spc="0" normalizeH="0" baseline="0" noProof="0" dirty="0">
                <a:ln>
                  <a:noFill/>
                </a:ln>
                <a:solidFill>
                  <a:srgbClr val="BE6ABF"/>
                </a:solidFill>
                <a:effectLst/>
                <a:uLnTx/>
                <a:uFillTx/>
                <a:latin typeface="Bahnschrift Light" panose="020F0302020204030204" pitchFamily="34" charset="0"/>
                <a:cs typeface="Arial"/>
              </a:rPr>
              <a:t> years		 Female:  </a:t>
            </a:r>
            <a:r>
              <a:rPr kumimoji="0" lang="en-US" sz="3200" b="1" i="1" u="sng" strike="noStrike" kern="1200" cap="none" spc="0" normalizeH="0" baseline="0" noProof="0" dirty="0">
                <a:ln>
                  <a:noFill/>
                </a:ln>
                <a:solidFill>
                  <a:srgbClr val="BE6ABF"/>
                </a:solidFill>
                <a:effectLst/>
                <a:uLnTx/>
                <a:uFillTx/>
                <a:latin typeface="Bahnschrift Light" panose="020F0302020204030204" pitchFamily="34" charset="0"/>
                <a:cs typeface="Arial"/>
              </a:rPr>
              <a:t>11</a:t>
            </a:r>
            <a:r>
              <a:rPr kumimoji="0" lang="en-US" sz="3200" b="1" i="1" u="none" strike="noStrike" kern="1200" cap="none" spc="0" normalizeH="0" baseline="0" noProof="0" dirty="0">
                <a:ln>
                  <a:noFill/>
                </a:ln>
                <a:solidFill>
                  <a:srgbClr val="BE6ABF"/>
                </a:solidFill>
                <a:effectLst/>
                <a:uLnTx/>
                <a:uFillTx/>
                <a:latin typeface="Bahnschrift Light" panose="020F0302020204030204" pitchFamily="34" charset="0"/>
                <a:cs typeface="Arial"/>
              </a:rPr>
              <a:t> years</a:t>
            </a:r>
          </a:p>
          <a:p>
            <a:pPr marL="628650" marR="0" lvl="1" indent="-171450" algn="l" defTabSz="914400" rtl="0" eaLnBrk="1" fontAlgn="base" latinLnBrk="0" hangingPunct="1">
              <a:lnSpc>
                <a:spcPct val="150000"/>
              </a:lnSpc>
              <a:spcBef>
                <a:spcPts val="1200"/>
              </a:spcBef>
              <a:spcAft>
                <a:spcPts val="0"/>
              </a:spcAft>
              <a:buClrTx/>
              <a:buSzTx/>
              <a:buFont typeface="Wingdings" pitchFamily="2" charset="2"/>
              <a:buChar char="Ø"/>
              <a:tabLst/>
              <a:defRPr/>
            </a:pPr>
            <a:r>
              <a:rPr kumimoji="0" lang="en-US" sz="2800" b="1" i="0" u="none" strike="noStrike" kern="1200" cap="none" spc="0" normalizeH="0" baseline="0" noProof="0" dirty="0">
                <a:ln>
                  <a:noFill/>
                </a:ln>
                <a:solidFill>
                  <a:srgbClr val="000000"/>
                </a:solidFill>
                <a:effectLst/>
                <a:uLnTx/>
                <a:uFillTx/>
                <a:latin typeface="Bahnschrift Light" panose="020F0302020204030204" pitchFamily="34" charset="0"/>
                <a:cs typeface="Bahnschrift Light" panose="020F0302020204030204" pitchFamily="34" charset="0"/>
              </a:rPr>
              <a:t>Average Life Expectancy reduction for patients with epilepsy and mental health is reduced by up to </a:t>
            </a:r>
            <a:r>
              <a:rPr kumimoji="0" lang="en-US" sz="3200" b="1" i="1" u="sng" strike="noStrike" kern="1200" cap="none" spc="0" normalizeH="0" baseline="0" noProof="0" dirty="0">
                <a:ln>
                  <a:noFill/>
                </a:ln>
                <a:solidFill>
                  <a:srgbClr val="BE6ABF"/>
                </a:solidFill>
                <a:effectLst/>
                <a:uLnTx/>
                <a:uFillTx/>
                <a:latin typeface="Bahnschrift Light" panose="020F0302020204030204" pitchFamily="34" charset="0"/>
                <a:cs typeface="Arial"/>
              </a:rPr>
              <a:t>16</a:t>
            </a:r>
            <a:r>
              <a:rPr kumimoji="0" lang="en-US" sz="3200" b="1" i="1" u="none" strike="noStrike" kern="1200" cap="none" spc="0" normalizeH="0" baseline="0" noProof="0" dirty="0">
                <a:ln>
                  <a:noFill/>
                </a:ln>
                <a:solidFill>
                  <a:srgbClr val="BE6ABF"/>
                </a:solidFill>
                <a:effectLst/>
                <a:uLnTx/>
                <a:uFillTx/>
                <a:latin typeface="Bahnschrift Light" panose="020F0302020204030204" pitchFamily="34" charset="0"/>
                <a:cs typeface="Arial"/>
              </a:rPr>
              <a:t> years.</a:t>
            </a:r>
          </a:p>
          <a:p>
            <a:pPr marL="628650" marR="0" lvl="1" indent="-171450" algn="l" defTabSz="914400" rtl="0" eaLnBrk="1" fontAlgn="base" latinLnBrk="0" hangingPunct="1">
              <a:lnSpc>
                <a:spcPct val="150000"/>
              </a:lnSpc>
              <a:spcBef>
                <a:spcPts val="1200"/>
              </a:spcBef>
              <a:spcAft>
                <a:spcPts val="0"/>
              </a:spcAft>
              <a:buClrTx/>
              <a:buSzTx/>
              <a:buFont typeface="Wingdings" pitchFamily="2" charset="2"/>
              <a:buChar char="Ø"/>
              <a:tabLst/>
              <a:defRPr/>
            </a:pPr>
            <a:r>
              <a:rPr kumimoji="0" lang="en-US" sz="2800" b="1" i="0" u="none" strike="noStrike" kern="1200" cap="none" spc="0" normalizeH="0" baseline="0" noProof="0" dirty="0">
                <a:ln>
                  <a:noFill/>
                </a:ln>
                <a:solidFill>
                  <a:srgbClr val="000000"/>
                </a:solidFill>
                <a:effectLst/>
                <a:uLnTx/>
                <a:uFillTx/>
                <a:latin typeface="Bahnschrift Light" panose="020F0302020204030204" pitchFamily="34" charset="0"/>
                <a:cs typeface="Bahnschrift Light" panose="020F0302020204030204" pitchFamily="34" charset="0"/>
              </a:rPr>
              <a:t>Sudden unexpected death occurs more often in people </a:t>
            </a:r>
            <a:r>
              <a:rPr kumimoji="0" lang="en-US" sz="3200" b="1" i="1" u="sng" strike="noStrike" kern="1200" cap="none" spc="0" normalizeH="0" baseline="0" noProof="0" dirty="0">
                <a:ln>
                  <a:noFill/>
                </a:ln>
                <a:solidFill>
                  <a:srgbClr val="BE6ABF"/>
                </a:solidFill>
                <a:effectLst/>
                <a:uLnTx/>
                <a:uFillTx/>
                <a:latin typeface="Bahnschrift Light" panose="020F0302020204030204" pitchFamily="34" charset="0"/>
                <a:cs typeface="Arial"/>
              </a:rPr>
              <a:t>21 to 40 </a:t>
            </a:r>
            <a:r>
              <a:rPr kumimoji="0" lang="en-US" sz="2800" b="1" i="0" u="none" strike="noStrike" kern="1200" cap="none" spc="0" normalizeH="0" baseline="0" noProof="0" dirty="0">
                <a:ln>
                  <a:noFill/>
                </a:ln>
                <a:solidFill>
                  <a:srgbClr val="000000"/>
                </a:solidFill>
                <a:effectLst/>
                <a:uLnTx/>
                <a:uFillTx/>
                <a:latin typeface="Bahnschrift Light" panose="020F0302020204030204" pitchFamily="34" charset="0"/>
                <a:cs typeface="Bahnschrift Light" panose="020F0302020204030204" pitchFamily="34" charset="0"/>
              </a:rPr>
              <a:t>compared to other age groups.</a:t>
            </a:r>
          </a:p>
          <a:p>
            <a:pPr marL="628650" marR="0" lvl="1" indent="-171450" algn="l" defTabSz="914400" rtl="0" eaLnBrk="1" fontAlgn="base" latinLnBrk="0" hangingPunct="1">
              <a:lnSpc>
                <a:spcPct val="150000"/>
              </a:lnSpc>
              <a:spcBef>
                <a:spcPts val="1200"/>
              </a:spcBef>
              <a:spcAft>
                <a:spcPts val="0"/>
              </a:spcAft>
              <a:buClrTx/>
              <a:buSzTx/>
              <a:buFont typeface="Wingdings" pitchFamily="2" charset="2"/>
              <a:buChar char="Ø"/>
              <a:tabLst/>
              <a:defRPr/>
            </a:pPr>
            <a:r>
              <a:rPr kumimoji="0" lang="en-US" sz="2800" b="1" i="0" u="none" strike="noStrike" kern="1200" cap="none" spc="0" normalizeH="0" baseline="0" noProof="0" dirty="0">
                <a:ln>
                  <a:noFill/>
                </a:ln>
                <a:solidFill>
                  <a:srgbClr val="000000"/>
                </a:solidFill>
                <a:effectLst/>
                <a:uLnTx/>
                <a:uFillTx/>
                <a:latin typeface="Bahnschrift Light" panose="020F0302020204030204" pitchFamily="34" charset="0"/>
                <a:cs typeface="Bahnschrift Light" panose="020F0302020204030204" pitchFamily="34" charset="0"/>
              </a:rPr>
              <a:t>Epilepsy currently affects roughly </a:t>
            </a:r>
            <a:r>
              <a:rPr kumimoji="0" lang="en-US" sz="3200" b="1" i="1" u="sng" strike="noStrike" kern="1200" cap="none" spc="0" normalizeH="0" baseline="0" noProof="0" dirty="0">
                <a:ln>
                  <a:noFill/>
                </a:ln>
                <a:solidFill>
                  <a:srgbClr val="BE6ABF"/>
                </a:solidFill>
                <a:effectLst/>
                <a:uLnTx/>
                <a:uFillTx/>
                <a:latin typeface="Bahnschrift Light" panose="020F0302020204030204" pitchFamily="34" charset="0"/>
                <a:cs typeface="Arial"/>
              </a:rPr>
              <a:t>3.4 million </a:t>
            </a:r>
            <a:r>
              <a:rPr kumimoji="0" lang="en-US" sz="2800" b="1" i="0" u="none" strike="noStrike" kern="1200" cap="none" spc="0" normalizeH="0" baseline="0" noProof="0" dirty="0">
                <a:ln>
                  <a:noFill/>
                </a:ln>
                <a:solidFill>
                  <a:srgbClr val="000000"/>
                </a:solidFill>
                <a:effectLst/>
                <a:uLnTx/>
                <a:uFillTx/>
                <a:latin typeface="Bahnschrift Light" panose="020F0302020204030204" pitchFamily="34" charset="0"/>
                <a:cs typeface="Bahnschrift Light" panose="020F0302020204030204" pitchFamily="34" charset="0"/>
              </a:rPr>
              <a:t>people in the US.</a:t>
            </a:r>
          </a:p>
        </p:txBody>
      </p:sp>
      <p:sp>
        <p:nvSpPr>
          <p:cNvPr id="13" name="TextBox 12">
            <a:extLst>
              <a:ext uri="{FF2B5EF4-FFF2-40B4-BE49-F238E27FC236}">
                <a16:creationId xmlns:a16="http://schemas.microsoft.com/office/drawing/2014/main" id="{003131D5-2C7A-CDEB-0C46-EBD85C1DDE04}"/>
              </a:ext>
            </a:extLst>
          </p:cNvPr>
          <p:cNvSpPr txBox="1"/>
          <p:nvPr/>
        </p:nvSpPr>
        <p:spPr>
          <a:xfrm>
            <a:off x="618008" y="11864775"/>
            <a:ext cx="11118664" cy="2723298"/>
          </a:xfrm>
          <a:prstGeom prst="roundRect">
            <a:avLst>
              <a:gd name="adj" fmla="val 2702"/>
            </a:avLst>
          </a:prstGeom>
          <a:noFill/>
          <a:ln w="57150">
            <a:noFill/>
          </a:ln>
          <a:effectLst>
            <a:softEdge rad="31750"/>
          </a:effectLst>
        </p:spPr>
        <p:txBody>
          <a:bodyPr wrap="square" rtlCol="0">
            <a:spAutoFit/>
          </a:bodyPr>
          <a:lstStyle/>
          <a:p>
            <a:pPr marL="171450" marR="0" lvl="0" indent="-171450" algn="l" defTabSz="914400" rtl="0" eaLnBrk="1" fontAlgn="base" latinLnBrk="0" hangingPunct="1">
              <a:lnSpc>
                <a:spcPct val="150000"/>
              </a:lnSpc>
              <a:spcBef>
                <a:spcPct val="0"/>
              </a:spcBef>
              <a:spcAft>
                <a:spcPct val="0"/>
              </a:spcAft>
              <a:buClrTx/>
              <a:buSzTx/>
              <a:buFont typeface="Wingdings" pitchFamily="2" charset="2"/>
              <a:buChar char="Ø"/>
              <a:tabLst/>
              <a:defRPr/>
            </a:pPr>
            <a:r>
              <a:rPr kumimoji="0" lang="en-US" sz="2800" b="1" i="0" u="none" strike="noStrike" kern="1200" cap="none" spc="0" normalizeH="0" baseline="0" noProof="0" dirty="0">
                <a:ln>
                  <a:noFill/>
                </a:ln>
                <a:solidFill>
                  <a:prstClr val="black"/>
                </a:solidFill>
                <a:effectLst/>
                <a:uLnTx/>
                <a:uFillTx/>
                <a:latin typeface="Bahnschrift Light" panose="020F0302020204030204" pitchFamily="34" charset="0"/>
                <a:cs typeface="Bahnschrift Light" panose="020F0302020204030204" pitchFamily="34" charset="0"/>
              </a:rPr>
              <a:t> </a:t>
            </a:r>
            <a:r>
              <a:rPr kumimoji="0" lang="en-US" sz="2800" b="0" i="0" u="none" strike="noStrike" kern="1200" cap="none" spc="0" normalizeH="0" baseline="0" noProof="0" dirty="0">
                <a:ln>
                  <a:noFill/>
                </a:ln>
                <a:solidFill>
                  <a:prstClr val="black"/>
                </a:solidFill>
                <a:effectLst/>
                <a:uLnTx/>
                <a:uFillTx/>
                <a:latin typeface="Bahnschrift Light" panose="020F0302020204030204" pitchFamily="34" charset="0"/>
                <a:cs typeface="Bahnschrift Light" panose="020F0302020204030204" pitchFamily="34" charset="0"/>
              </a:rPr>
              <a:t>T</a:t>
            </a:r>
            <a:r>
              <a:rPr kumimoji="0" lang="en-US" sz="2800" b="1" i="0" u="none" strike="noStrike" kern="1200" cap="none" spc="0" normalizeH="0" baseline="0" noProof="0" dirty="0">
                <a:ln>
                  <a:noFill/>
                </a:ln>
                <a:solidFill>
                  <a:prstClr val="black"/>
                </a:solidFill>
                <a:effectLst/>
                <a:uLnTx/>
                <a:uFillTx/>
                <a:latin typeface="Bahnschrift Light" panose="020F0302020204030204" pitchFamily="34" charset="0"/>
                <a:cs typeface="Bahnschrift Light" panose="020F0302020204030204" pitchFamily="34" charset="0"/>
              </a:rPr>
              <a:t>otal of </a:t>
            </a:r>
            <a:r>
              <a:rPr kumimoji="0" lang="en-US" sz="2800" b="1" i="0" u="sng" strike="noStrike" kern="1200" cap="none" spc="0" normalizeH="0" baseline="0" noProof="0" dirty="0">
                <a:ln>
                  <a:noFill/>
                </a:ln>
                <a:solidFill>
                  <a:srgbClr val="BE6ABF"/>
                </a:solidFill>
                <a:effectLst/>
                <a:uLnTx/>
                <a:uFillTx/>
                <a:latin typeface="Bahnschrift Light" panose="020F0302020204030204" pitchFamily="34" charset="0"/>
                <a:cs typeface="Bahnschrift Light" panose="020F0302020204030204" pitchFamily="34" charset="0"/>
              </a:rPr>
              <a:t>12,060</a:t>
            </a:r>
            <a:r>
              <a:rPr kumimoji="0" lang="en-US" sz="2800" b="1" i="0" u="none" strike="noStrike" kern="1200" cap="none" spc="0" normalizeH="0" baseline="0" noProof="0" dirty="0">
                <a:ln>
                  <a:noFill/>
                </a:ln>
                <a:solidFill>
                  <a:prstClr val="black"/>
                </a:solidFill>
                <a:effectLst/>
                <a:uLnTx/>
                <a:uFillTx/>
                <a:latin typeface="Bahnschrift Light" panose="020F0302020204030204" pitchFamily="34" charset="0"/>
                <a:cs typeface="Bahnschrift Light" panose="020F0302020204030204" pitchFamily="34" charset="0"/>
              </a:rPr>
              <a:t> patients included in this study (2022)</a:t>
            </a:r>
          </a:p>
          <a:p>
            <a:pPr marL="171450" marR="0" lvl="0" indent="-171450" algn="l" defTabSz="914400" rtl="0" eaLnBrk="1" fontAlgn="base" latinLnBrk="0" hangingPunct="1">
              <a:lnSpc>
                <a:spcPct val="150000"/>
              </a:lnSpc>
              <a:spcBef>
                <a:spcPct val="0"/>
              </a:spcBef>
              <a:spcAft>
                <a:spcPct val="0"/>
              </a:spcAft>
              <a:buClrTx/>
              <a:buSzTx/>
              <a:buFont typeface="Wingdings" pitchFamily="2" charset="2"/>
              <a:buChar char="Ø"/>
              <a:tabLst/>
              <a:defRPr/>
            </a:pPr>
            <a:r>
              <a:rPr kumimoji="0" lang="en-US" sz="2800" b="1" i="0" u="none" strike="noStrike" kern="1200" cap="none" spc="0" normalizeH="0" baseline="0" noProof="0" dirty="0">
                <a:ln>
                  <a:noFill/>
                </a:ln>
                <a:solidFill>
                  <a:prstClr val="black"/>
                </a:solidFill>
                <a:effectLst/>
                <a:uLnTx/>
                <a:uFillTx/>
                <a:latin typeface="Bahnschrift Light" panose="020F0302020204030204" pitchFamily="34" charset="0"/>
                <a:cs typeface="Bahnschrift Light" panose="020F0302020204030204" pitchFamily="34" charset="0"/>
              </a:rPr>
              <a:t>Population of epilepsy users on </a:t>
            </a:r>
            <a:r>
              <a:rPr kumimoji="0" lang="en-US" sz="2800" b="1" i="0" u="none" strike="noStrike" kern="1200" cap="none" spc="0" normalizeH="0" baseline="0" noProof="0" dirty="0" err="1">
                <a:ln>
                  <a:noFill/>
                </a:ln>
                <a:solidFill>
                  <a:prstClr val="black"/>
                </a:solidFill>
                <a:effectLst/>
                <a:uLnTx/>
                <a:uFillTx/>
                <a:latin typeface="Bahnschrift Light" panose="020F0302020204030204" pitchFamily="34" charset="0"/>
                <a:cs typeface="Bahnschrift Light" panose="020F0302020204030204" pitchFamily="34" charset="0"/>
              </a:rPr>
              <a:t>PatientsLikeMe</a:t>
            </a:r>
            <a:r>
              <a:rPr kumimoji="0" lang="en-US" sz="2800" b="1" i="0" u="none" strike="noStrike" kern="1200" cap="none" spc="0" normalizeH="0" baseline="0" noProof="0" dirty="0">
                <a:ln>
                  <a:noFill/>
                </a:ln>
                <a:solidFill>
                  <a:prstClr val="black"/>
                </a:solidFill>
                <a:effectLst/>
                <a:uLnTx/>
                <a:uFillTx/>
                <a:latin typeface="Bahnschrift Light" panose="020F0302020204030204" pitchFamily="34" charset="0"/>
                <a:cs typeface="Bahnschrift Light" panose="020F0302020204030204" pitchFamily="34" charset="0"/>
              </a:rPr>
              <a:t> website.</a:t>
            </a:r>
          </a:p>
          <a:p>
            <a:pPr marL="171450" marR="0" lvl="0" indent="-171450" algn="l" defTabSz="914400" rtl="0" eaLnBrk="1" fontAlgn="base" latinLnBrk="0" hangingPunct="1">
              <a:lnSpc>
                <a:spcPct val="150000"/>
              </a:lnSpc>
              <a:spcBef>
                <a:spcPct val="0"/>
              </a:spcBef>
              <a:spcAft>
                <a:spcPct val="0"/>
              </a:spcAft>
              <a:buClrTx/>
              <a:buSzTx/>
              <a:buFont typeface="Wingdings" pitchFamily="2" charset="2"/>
              <a:buChar char="Ø"/>
              <a:tabLst/>
              <a:defRPr/>
            </a:pPr>
            <a:r>
              <a:rPr kumimoji="0" lang="en-US" sz="2800" b="1" i="0" u="none" strike="noStrike" kern="1200" cap="none" spc="0" normalizeH="0" baseline="0" noProof="0" dirty="0">
                <a:ln>
                  <a:noFill/>
                </a:ln>
                <a:solidFill>
                  <a:prstClr val="black"/>
                </a:solidFill>
                <a:effectLst/>
                <a:uLnTx/>
                <a:uFillTx/>
                <a:latin typeface="Bahnschrift Light" panose="020F0302020204030204" pitchFamily="34" charset="0"/>
                <a:cs typeface="Bahnschrift Light" panose="020F0302020204030204" pitchFamily="34" charset="0"/>
              </a:rPr>
              <a:t>Scraped data from </a:t>
            </a:r>
            <a:r>
              <a:rPr kumimoji="0" lang="en-US" sz="2800" b="1" i="0" u="none" strike="noStrike" kern="1200" cap="none" spc="0" normalizeH="0" baseline="0" noProof="0" dirty="0">
                <a:ln>
                  <a:noFill/>
                </a:ln>
                <a:solidFill>
                  <a:prstClr val="black"/>
                </a:solidFill>
                <a:effectLst/>
                <a:uLnTx/>
                <a:uFillTx/>
                <a:latin typeface="Bahnschrift Light" panose="020F0302020204030204" pitchFamily="34" charset="0"/>
                <a:cs typeface="Bahnschrift Light" panose="020F0302020204030204" pitchFamily="34" charset="0"/>
                <a:hlinkClick r:id="rId3"/>
              </a:rPr>
              <a:t>www.PatientsLikeMe.com</a:t>
            </a:r>
            <a:endParaRPr kumimoji="0" lang="en-US" sz="2800" b="1" i="0" u="none" strike="noStrike" kern="1200" cap="none" spc="0" normalizeH="0" baseline="0" noProof="0" dirty="0">
              <a:ln>
                <a:noFill/>
              </a:ln>
              <a:solidFill>
                <a:prstClr val="black"/>
              </a:solidFill>
              <a:effectLst/>
              <a:uLnTx/>
              <a:uFillTx/>
              <a:latin typeface="Bahnschrift Light" panose="020F0302020204030204" pitchFamily="34" charset="0"/>
              <a:cs typeface="Bahnschrift Light" panose="020F0302020204030204" pitchFamily="34" charset="0"/>
            </a:endParaRPr>
          </a:p>
          <a:p>
            <a:pPr marL="171450" marR="0" lvl="0" indent="-171450" algn="l" defTabSz="914400" rtl="0" eaLnBrk="1" fontAlgn="base" latinLnBrk="0" hangingPunct="1">
              <a:lnSpc>
                <a:spcPct val="150000"/>
              </a:lnSpc>
              <a:spcBef>
                <a:spcPct val="0"/>
              </a:spcBef>
              <a:spcAft>
                <a:spcPct val="0"/>
              </a:spcAft>
              <a:buClrTx/>
              <a:buSzTx/>
              <a:buFont typeface="Wingdings" pitchFamily="2" charset="2"/>
              <a:buChar char="Ø"/>
              <a:tabLst/>
              <a:defRPr/>
            </a:pPr>
            <a:endParaRPr kumimoji="0" lang="en-US" sz="2800" b="1" i="0" u="none" strike="noStrike" kern="1200" cap="none" spc="0" normalizeH="0" baseline="0" noProof="0" dirty="0">
              <a:ln>
                <a:noFill/>
              </a:ln>
              <a:solidFill>
                <a:prstClr val="black"/>
              </a:solidFill>
              <a:effectLst/>
              <a:uLnTx/>
              <a:uFillTx/>
              <a:latin typeface="Bahnschrift Light" panose="020F0302020204030204" pitchFamily="34" charset="0"/>
              <a:cs typeface="Bahnschrift Light" panose="020F0302020204030204" pitchFamily="34" charset="0"/>
            </a:endParaRPr>
          </a:p>
        </p:txBody>
      </p:sp>
      <p:pic>
        <p:nvPicPr>
          <p:cNvPr id="18" name="Picture 2">
            <a:extLst>
              <a:ext uri="{FF2B5EF4-FFF2-40B4-BE49-F238E27FC236}">
                <a16:creationId xmlns:a16="http://schemas.microsoft.com/office/drawing/2014/main" id="{228DF6BC-127B-1A88-F80F-F5C9645EF72D}"/>
              </a:ext>
              <a:ext uri="{C183D7F6-B498-43B3-948B-1728B52AA6E4}">
                <adec:decorative xmlns:adec="http://schemas.microsoft.com/office/drawing/2017/decorative" val="1"/>
              </a:ext>
            </a:extLst>
          </p:cNvPr>
          <p:cNvPicPr>
            <a:picLocks noChangeAspect="1" noChangeArrowheads="1"/>
          </p:cNvPicPr>
          <p:nvPr/>
        </p:nvPicPr>
        <p:blipFill rotWithShape="1">
          <a:blip r:embed="rId4">
            <a:lum bright="70000" contrast="-70000"/>
            <a:extLst>
              <a:ext uri="{BEBA8EAE-BF5A-486C-A8C5-ECC9F3942E4B}">
                <a14:imgProps xmlns:a14="http://schemas.microsoft.com/office/drawing/2010/main">
                  <a14:imgLayer r:embed="rId5">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27225" r="27272"/>
          <a:stretch/>
        </p:blipFill>
        <p:spPr bwMode="auto">
          <a:xfrm>
            <a:off x="262238" y="988695"/>
            <a:ext cx="2072341" cy="227717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a:extLst>
              <a:ext uri="{FF2B5EF4-FFF2-40B4-BE49-F238E27FC236}">
                <a16:creationId xmlns:a16="http://schemas.microsoft.com/office/drawing/2014/main" id="{93451198-1BE2-85F0-0E24-70F6E83B9A19}"/>
              </a:ext>
              <a:ext uri="{C183D7F6-B498-43B3-948B-1728B52AA6E4}">
                <adec:decorative xmlns:adec="http://schemas.microsoft.com/office/drawing/2017/decorative" val="1"/>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40193843" y="315252"/>
            <a:ext cx="2883567" cy="288356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E08951C4-8B7F-5B62-3482-67D3525739CB}"/>
              </a:ext>
            </a:extLst>
          </p:cNvPr>
          <p:cNvSpPr txBox="1"/>
          <p:nvPr/>
        </p:nvSpPr>
        <p:spPr>
          <a:xfrm>
            <a:off x="12554037" y="29685558"/>
            <a:ext cx="18459433" cy="2723298"/>
          </a:xfrm>
          <a:prstGeom prst="roundRect">
            <a:avLst>
              <a:gd name="adj" fmla="val 3196"/>
            </a:avLst>
          </a:prstGeom>
          <a:noFill/>
          <a:ln w="38100">
            <a:noFill/>
          </a:ln>
        </p:spPr>
        <p:txBody>
          <a:bodyPr wrap="square" rtlCol="0">
            <a:spAutoFit/>
          </a:bodyPr>
          <a:lstStyle/>
          <a:p>
            <a:pPr marL="285750" marR="0" lvl="0" indent="-285750" algn="l" defTabSz="914400" rtl="0" eaLnBrk="1" fontAlgn="base" latinLnBrk="0" hangingPunct="1">
              <a:lnSpc>
                <a:spcPct val="150000"/>
              </a:lnSpc>
              <a:spcBef>
                <a:spcPct val="0"/>
              </a:spcBef>
              <a:spcAft>
                <a:spcPct val="0"/>
              </a:spcAft>
              <a:buClrTx/>
              <a:buSzTx/>
              <a:buFont typeface="Wingdings" pitchFamily="2" charset="2"/>
              <a:buChar char="Ø"/>
              <a:tabLst/>
              <a:defRPr/>
            </a:pPr>
            <a:r>
              <a:rPr kumimoji="0" lang="en-US" sz="3200" b="1" i="0" u="none" strike="noStrike" kern="1200" cap="none" spc="0" normalizeH="0" baseline="0" noProof="0" dirty="0">
                <a:ln>
                  <a:noFill/>
                </a:ln>
                <a:solidFill>
                  <a:prstClr val="black"/>
                </a:solidFill>
                <a:effectLst/>
                <a:uLnTx/>
                <a:uFillTx/>
                <a:latin typeface="Bahnschrift Light" panose="020F0302020204030204" pitchFamily="34" charset="0"/>
                <a:ea typeface="Proxima Nova"/>
                <a:cs typeface="Bahnschrift Light" panose="020F0302020204030204" pitchFamily="34" charset="0"/>
              </a:rPr>
              <a:t> </a:t>
            </a:r>
            <a:r>
              <a:rPr kumimoji="0" lang="en-US" sz="2800" b="1" i="0" u="none" strike="noStrike" kern="1200" cap="none" spc="0" normalizeH="0" baseline="0" noProof="0" dirty="0">
                <a:ln>
                  <a:noFill/>
                </a:ln>
                <a:solidFill>
                  <a:prstClr val="black"/>
                </a:solidFill>
                <a:effectLst/>
                <a:uLnTx/>
                <a:uFillTx/>
                <a:latin typeface="Bahnschrift Light" panose="020F0302020204030204" pitchFamily="34" charset="0"/>
                <a:ea typeface="Proxima Nova"/>
                <a:cs typeface="Bahnschrift Light" panose="020F0302020204030204" pitchFamily="34" charset="0"/>
              </a:rPr>
              <a:t> Size of nodes indicate comorbidity of disease with epilepsy.</a:t>
            </a:r>
          </a:p>
          <a:p>
            <a:pPr marL="285750" marR="0" lvl="0" indent="-285750" algn="l" defTabSz="914400" rtl="0" eaLnBrk="1" fontAlgn="base" latinLnBrk="0" hangingPunct="1">
              <a:lnSpc>
                <a:spcPct val="150000"/>
              </a:lnSpc>
              <a:spcBef>
                <a:spcPct val="0"/>
              </a:spcBef>
              <a:spcAft>
                <a:spcPct val="0"/>
              </a:spcAft>
              <a:buClrTx/>
              <a:buSzTx/>
              <a:buFont typeface="Wingdings" pitchFamily="2" charset="2"/>
              <a:buChar char="Ø"/>
              <a:tabLst/>
              <a:defRPr/>
            </a:pPr>
            <a:r>
              <a:rPr kumimoji="0" lang="en-US" sz="2800" b="1" i="0" u="none" strike="noStrike" kern="1200" cap="none" spc="0" normalizeH="0" baseline="0" noProof="0" dirty="0">
                <a:ln>
                  <a:noFill/>
                </a:ln>
                <a:solidFill>
                  <a:prstClr val="black"/>
                </a:solidFill>
                <a:effectLst/>
                <a:uLnTx/>
                <a:uFillTx/>
                <a:latin typeface="Bahnschrift Light" panose="020F0302020204030204" pitchFamily="34" charset="0"/>
                <a:ea typeface="Proxima Nova"/>
                <a:cs typeface="Bahnschrift Light" panose="020F0302020204030204" pitchFamily="34" charset="0"/>
              </a:rPr>
              <a:t>  </a:t>
            </a:r>
            <a:r>
              <a:rPr kumimoji="0" lang="en-US" sz="2800" b="1" i="0" u="none" strike="noStrike" kern="1200" cap="none" spc="0" normalizeH="0" baseline="0" noProof="0" dirty="0">
                <a:ln>
                  <a:noFill/>
                </a:ln>
                <a:solidFill>
                  <a:srgbClr val="BE6ABF"/>
                </a:solidFill>
                <a:effectLst/>
                <a:uLnTx/>
                <a:uFillTx/>
                <a:latin typeface="Bahnschrift Light" panose="020F0302020204030204" pitchFamily="34" charset="0"/>
                <a:ea typeface="Proxima Nova"/>
                <a:cs typeface="Bahnschrift Light" panose="020F0302020204030204" pitchFamily="34" charset="0"/>
              </a:rPr>
              <a:t>Generalized anxiety</a:t>
            </a:r>
            <a:r>
              <a:rPr kumimoji="0" lang="en-US" sz="2800" b="1" i="0" u="none" strike="noStrike" kern="1200" cap="none" spc="0" normalizeH="0" baseline="0" noProof="0" dirty="0">
                <a:ln>
                  <a:noFill/>
                </a:ln>
                <a:solidFill>
                  <a:prstClr val="black"/>
                </a:solidFill>
                <a:effectLst/>
                <a:uLnTx/>
                <a:uFillTx/>
                <a:latin typeface="Bahnschrift Light" panose="020F0302020204030204" pitchFamily="34" charset="0"/>
                <a:ea typeface="Proxima Nova"/>
                <a:cs typeface="Bahnschrift Light" panose="020F0302020204030204" pitchFamily="34" charset="0"/>
              </a:rPr>
              <a:t> and</a:t>
            </a:r>
            <a:r>
              <a:rPr kumimoji="0" lang="en-US" sz="2800" b="1" i="0" u="none" strike="noStrike" kern="1200" cap="none" spc="0" normalizeH="0" baseline="0" noProof="0" dirty="0">
                <a:ln>
                  <a:noFill/>
                </a:ln>
                <a:solidFill>
                  <a:srgbClr val="BE6ABF"/>
                </a:solidFill>
                <a:effectLst/>
                <a:uLnTx/>
                <a:uFillTx/>
                <a:latin typeface="Bahnschrift Light" panose="020F0302020204030204" pitchFamily="34" charset="0"/>
                <a:ea typeface="Proxima Nova"/>
                <a:cs typeface="Bahnschrift Light" panose="020F0302020204030204" pitchFamily="34" charset="0"/>
              </a:rPr>
              <a:t> depression </a:t>
            </a:r>
            <a:r>
              <a:rPr kumimoji="0" lang="en-US" sz="2800" b="1" i="0" u="none" strike="noStrike" kern="1200" cap="none" spc="0" normalizeH="0" baseline="0" noProof="0" dirty="0">
                <a:ln>
                  <a:noFill/>
                </a:ln>
                <a:solidFill>
                  <a:prstClr val="black"/>
                </a:solidFill>
                <a:effectLst/>
                <a:uLnTx/>
                <a:uFillTx/>
                <a:latin typeface="Bahnschrift Light" panose="020F0302020204030204" pitchFamily="34" charset="0"/>
                <a:ea typeface="Proxima Nova"/>
                <a:cs typeface="Bahnschrift Light" panose="020F0302020204030204" pitchFamily="34" charset="0"/>
              </a:rPr>
              <a:t>is the top connection with 56 males and 246 females.</a:t>
            </a:r>
            <a:endParaRPr kumimoji="0" lang="en-US" sz="2800" b="1" i="0" u="none" strike="noStrike" kern="1200" cap="none" spc="0" normalizeH="0" baseline="0" noProof="0" dirty="0">
              <a:ln>
                <a:noFill/>
              </a:ln>
              <a:solidFill>
                <a:srgbClr val="BE6ABF"/>
              </a:solidFill>
              <a:effectLst/>
              <a:uLnTx/>
              <a:uFillTx/>
              <a:latin typeface="Bahnschrift Light" panose="020F0302020204030204" pitchFamily="34" charset="0"/>
              <a:ea typeface="Proxima Nova"/>
              <a:cs typeface="Bahnschrift Light" panose="020F0302020204030204" pitchFamily="34" charset="0"/>
            </a:endParaRPr>
          </a:p>
          <a:p>
            <a:pPr marL="285750" marR="0" lvl="0" indent="-285750" algn="l" defTabSz="914400" rtl="0" eaLnBrk="1" fontAlgn="base" latinLnBrk="0" hangingPunct="1">
              <a:lnSpc>
                <a:spcPct val="150000"/>
              </a:lnSpc>
              <a:spcBef>
                <a:spcPct val="0"/>
              </a:spcBef>
              <a:spcAft>
                <a:spcPct val="0"/>
              </a:spcAft>
              <a:buClrTx/>
              <a:buSzTx/>
              <a:buFont typeface="Wingdings" pitchFamily="2" charset="2"/>
              <a:buChar char="Ø"/>
              <a:tabLst/>
              <a:defRPr/>
            </a:pPr>
            <a:r>
              <a:rPr kumimoji="0" lang="en-US" sz="2800" b="1" i="0" u="none" strike="noStrike" kern="1200" cap="none" spc="0" normalizeH="0" baseline="0" noProof="0" dirty="0">
                <a:ln>
                  <a:noFill/>
                </a:ln>
                <a:solidFill>
                  <a:prstClr val="black"/>
                </a:solidFill>
                <a:effectLst/>
                <a:uLnTx/>
                <a:uFillTx/>
                <a:latin typeface="Bahnschrift Light" panose="020F0302020204030204" pitchFamily="34" charset="0"/>
                <a:ea typeface="Proxima Nova"/>
                <a:cs typeface="Bahnschrift Light" panose="020F0302020204030204" pitchFamily="34" charset="0"/>
              </a:rPr>
              <a:t>  The second connection is </a:t>
            </a:r>
            <a:r>
              <a:rPr kumimoji="0" lang="en-US" sz="2800" b="1" i="0" u="none" strike="noStrike" kern="1200" cap="none" spc="0" normalizeH="0" baseline="0" noProof="0" dirty="0">
                <a:ln>
                  <a:noFill/>
                </a:ln>
                <a:solidFill>
                  <a:srgbClr val="BE6ABF"/>
                </a:solidFill>
                <a:effectLst/>
                <a:uLnTx/>
                <a:uFillTx/>
                <a:latin typeface="Bahnschrift Light" panose="020F0302020204030204" pitchFamily="34" charset="0"/>
                <a:ea typeface="Proxima Nova"/>
                <a:cs typeface="Bahnschrift Light" panose="020F0302020204030204" pitchFamily="34" charset="0"/>
              </a:rPr>
              <a:t>anxiety</a:t>
            </a:r>
            <a:r>
              <a:rPr kumimoji="0" lang="en-US" sz="2800" b="1" i="0" u="none" strike="noStrike" kern="1200" cap="none" spc="0" normalizeH="0" baseline="0" noProof="0" dirty="0">
                <a:ln>
                  <a:noFill/>
                </a:ln>
                <a:solidFill>
                  <a:prstClr val="black"/>
                </a:solidFill>
                <a:effectLst/>
                <a:uLnTx/>
                <a:uFillTx/>
                <a:latin typeface="Bahnschrift Light" panose="020F0302020204030204" pitchFamily="34" charset="0"/>
                <a:ea typeface="Proxima Nova"/>
                <a:cs typeface="Bahnschrift Light" panose="020F0302020204030204" pitchFamily="34" charset="0"/>
              </a:rPr>
              <a:t> and </a:t>
            </a:r>
            <a:r>
              <a:rPr kumimoji="0" lang="en-US" sz="2800" b="1" i="0" u="none" strike="noStrike" kern="1200" cap="none" spc="0" normalizeH="0" baseline="0" noProof="0" dirty="0">
                <a:ln>
                  <a:noFill/>
                </a:ln>
                <a:solidFill>
                  <a:srgbClr val="BE6ABF"/>
                </a:solidFill>
                <a:effectLst/>
                <a:uLnTx/>
                <a:uFillTx/>
                <a:latin typeface="Bahnschrift Light" panose="020F0302020204030204" pitchFamily="34" charset="0"/>
                <a:ea typeface="Proxima Nova"/>
                <a:cs typeface="Bahnschrift Light" panose="020F0302020204030204" pitchFamily="34" charset="0"/>
              </a:rPr>
              <a:t>hypertension</a:t>
            </a:r>
            <a:r>
              <a:rPr kumimoji="0" lang="en-US" sz="2800" b="1" i="0" u="none" strike="noStrike" kern="1200" cap="none" spc="0" normalizeH="0" baseline="0" noProof="0" dirty="0">
                <a:ln>
                  <a:noFill/>
                </a:ln>
                <a:solidFill>
                  <a:prstClr val="black"/>
                </a:solidFill>
                <a:effectLst/>
                <a:uLnTx/>
                <a:uFillTx/>
                <a:latin typeface="Bahnschrift Light" panose="020F0302020204030204" pitchFamily="34" charset="0"/>
                <a:ea typeface="Proxima Nova"/>
                <a:cs typeface="Bahnschrift Light" panose="020F0302020204030204" pitchFamily="34" charset="0"/>
              </a:rPr>
              <a:t> for males and </a:t>
            </a:r>
            <a:r>
              <a:rPr kumimoji="0" lang="en-US" sz="2800" b="1" i="0" u="none" strike="noStrike" kern="1200" cap="none" spc="0" normalizeH="0" baseline="0" noProof="0" dirty="0">
                <a:ln>
                  <a:noFill/>
                </a:ln>
                <a:solidFill>
                  <a:srgbClr val="BE6ABF"/>
                </a:solidFill>
                <a:effectLst/>
                <a:uLnTx/>
                <a:uFillTx/>
                <a:latin typeface="Bahnschrift Light" panose="020F0302020204030204" pitchFamily="34" charset="0"/>
                <a:ea typeface="Proxima Nova"/>
                <a:cs typeface="Bahnschrift Light" panose="020F0302020204030204" pitchFamily="34" charset="0"/>
              </a:rPr>
              <a:t>anxiety</a:t>
            </a:r>
            <a:r>
              <a:rPr kumimoji="0" lang="en-US" sz="2800" b="1" i="0" u="none" strike="noStrike" kern="1200" cap="none" spc="0" normalizeH="0" baseline="0" noProof="0" dirty="0">
                <a:ln>
                  <a:noFill/>
                </a:ln>
                <a:solidFill>
                  <a:prstClr val="black"/>
                </a:solidFill>
                <a:effectLst/>
                <a:uLnTx/>
                <a:uFillTx/>
                <a:latin typeface="Bahnschrift Light" panose="020F0302020204030204" pitchFamily="34" charset="0"/>
                <a:ea typeface="Proxima Nova"/>
                <a:cs typeface="Bahnschrift Light" panose="020F0302020204030204" pitchFamily="34" charset="0"/>
              </a:rPr>
              <a:t> and </a:t>
            </a:r>
            <a:r>
              <a:rPr kumimoji="0" lang="en-US" sz="2800" b="1" i="0" u="none" strike="noStrike" kern="1200" cap="none" spc="0" normalizeH="0" baseline="0" noProof="0" dirty="0">
                <a:ln>
                  <a:noFill/>
                </a:ln>
                <a:solidFill>
                  <a:srgbClr val="BE6ABF"/>
                </a:solidFill>
                <a:effectLst/>
                <a:uLnTx/>
                <a:uFillTx/>
                <a:latin typeface="Bahnschrift Light" panose="020F0302020204030204" pitchFamily="34" charset="0"/>
                <a:ea typeface="Proxima Nova"/>
                <a:cs typeface="Bahnschrift Light" panose="020F0302020204030204" pitchFamily="34" charset="0"/>
              </a:rPr>
              <a:t>migraines</a:t>
            </a:r>
            <a:r>
              <a:rPr kumimoji="0" lang="en-US" sz="2800" b="1" i="0" u="none" strike="noStrike" kern="1200" cap="none" spc="0" normalizeH="0" baseline="0" noProof="0" dirty="0">
                <a:ln>
                  <a:noFill/>
                </a:ln>
                <a:solidFill>
                  <a:prstClr val="black"/>
                </a:solidFill>
                <a:effectLst/>
                <a:uLnTx/>
                <a:uFillTx/>
                <a:latin typeface="Bahnschrift Light" panose="020F0302020204030204" pitchFamily="34" charset="0"/>
                <a:ea typeface="Proxima Nova"/>
                <a:cs typeface="Bahnschrift Light" panose="020F0302020204030204" pitchFamily="34" charset="0"/>
              </a:rPr>
              <a:t> for females.</a:t>
            </a:r>
          </a:p>
          <a:p>
            <a:pPr marL="285750" marR="0" lvl="0" indent="-285750" algn="l" defTabSz="914400" rtl="0" eaLnBrk="1" fontAlgn="base" latinLnBrk="0" hangingPunct="1">
              <a:lnSpc>
                <a:spcPct val="150000"/>
              </a:lnSpc>
              <a:spcBef>
                <a:spcPct val="0"/>
              </a:spcBef>
              <a:spcAft>
                <a:spcPct val="0"/>
              </a:spcAft>
              <a:buClrTx/>
              <a:buSzTx/>
              <a:buFont typeface="Wingdings" pitchFamily="2" charset="2"/>
              <a:buChar char="Ø"/>
              <a:tabLst/>
              <a:defRPr/>
            </a:pPr>
            <a:r>
              <a:rPr kumimoji="0" lang="en-US" sz="2800" b="1" i="0" u="none" strike="noStrike" kern="1200" cap="none" spc="0" normalizeH="0" baseline="0" noProof="0" dirty="0">
                <a:ln>
                  <a:noFill/>
                </a:ln>
                <a:solidFill>
                  <a:prstClr val="black"/>
                </a:solidFill>
                <a:effectLst/>
                <a:uLnTx/>
                <a:uFillTx/>
                <a:latin typeface="Bahnschrift Light" panose="020F0302020204030204" pitchFamily="34" charset="0"/>
                <a:ea typeface="Proxima Nova"/>
                <a:cs typeface="Bahnschrift Light" panose="020F0302020204030204" pitchFamily="34" charset="0"/>
              </a:rPr>
              <a:t>  Diseases are more interconnected in the female network </a:t>
            </a:r>
          </a:p>
        </p:txBody>
      </p:sp>
      <p:sp>
        <p:nvSpPr>
          <p:cNvPr id="30" name="Rectangle 10">
            <a:extLst>
              <a:ext uri="{FF2B5EF4-FFF2-40B4-BE49-F238E27FC236}">
                <a16:creationId xmlns:a16="http://schemas.microsoft.com/office/drawing/2014/main" id="{91EFB780-A05E-704C-2A78-67D8FD7C5347}"/>
              </a:ext>
            </a:extLst>
          </p:cNvPr>
          <p:cNvSpPr>
            <a:spLocks noChangeArrowheads="1"/>
          </p:cNvSpPr>
          <p:nvPr/>
        </p:nvSpPr>
        <p:spPr bwMode="auto">
          <a:xfrm>
            <a:off x="31057119" y="17134097"/>
            <a:ext cx="12205608" cy="788153"/>
          </a:xfrm>
          <a:prstGeom prst="rect">
            <a:avLst/>
          </a:prstGeom>
          <a:solidFill>
            <a:schemeClr val="bg1">
              <a:lumMod val="75000"/>
            </a:schemeClr>
          </a:solidFill>
          <a:ln w="12700">
            <a:noFill/>
            <a:miter lim="800000"/>
          </a:ln>
        </p:spPr>
        <p:txBody>
          <a:bodyPr wrap="none" lIns="274320" tIns="73152" rIns="274320" bIns="68563" anchor="ctr" anchorCtr="0"/>
          <a:lstStyle>
            <a:defPPr>
              <a:defRPr kern="1200"/>
            </a:defPPr>
          </a:lstStyle>
          <a:p>
            <a:pPr marL="0" marR="0" lvl="0" indent="0" algn="ctr" defTabSz="4702588"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Bahnschrift" panose="020B0502040204020203" pitchFamily="34" charset="0"/>
                <a:cs typeface="Arial"/>
              </a:rPr>
              <a:t>Classification Model – Logistic Regression (Odds Ratio)</a:t>
            </a:r>
          </a:p>
        </p:txBody>
      </p:sp>
      <p:pic>
        <p:nvPicPr>
          <p:cNvPr id="4" name="Picture 3" descr="Diagram&#10;&#10;">
            <a:extLst>
              <a:ext uri="{FF2B5EF4-FFF2-40B4-BE49-F238E27FC236}">
                <a16:creationId xmlns:a16="http://schemas.microsoft.com/office/drawing/2014/main" id="{BB19537C-3CAE-CC65-0D65-E78D1E531A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4230" y="23109535"/>
            <a:ext cx="6797812" cy="9269658"/>
          </a:xfrm>
          <a:prstGeom prst="roundRect">
            <a:avLst>
              <a:gd name="adj" fmla="val 2474"/>
            </a:avLst>
          </a:prstGeom>
          <a:ln w="1905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a:extLst>
              <a:ext uri="{FF2B5EF4-FFF2-40B4-BE49-F238E27FC236}">
                <a16:creationId xmlns:a16="http://schemas.microsoft.com/office/drawing/2014/main" id="{8F6E71E3-5163-3FD9-5263-4A35B0B82DAC}"/>
              </a:ext>
            </a:extLst>
          </p:cNvPr>
          <p:cNvSpPr txBox="1"/>
          <p:nvPr/>
        </p:nvSpPr>
        <p:spPr>
          <a:xfrm>
            <a:off x="31164110" y="27978561"/>
            <a:ext cx="12182305" cy="4893647"/>
          </a:xfrm>
          <a:prstGeom prst="rect">
            <a:avLst/>
          </a:prstGeom>
          <a:noFill/>
        </p:spPr>
        <p:txBody>
          <a:bodyPr wrap="square" rtlCol="0">
            <a:spAutoFit/>
          </a:bodyPr>
          <a:lstStyle/>
          <a:p>
            <a:pPr marL="457200" marR="0" lvl="0" indent="-45720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sz="3200" b="1" i="0" u="none" strike="noStrike" kern="1200" cap="none" spc="0" normalizeH="0" baseline="0" noProof="0" dirty="0">
                <a:ln>
                  <a:noFill/>
                </a:ln>
                <a:solidFill>
                  <a:prstClr val="black"/>
                </a:solidFill>
                <a:effectLst/>
                <a:uLnTx/>
                <a:uFillTx/>
                <a:latin typeface="Bahnschrift Light" panose="020F0302020204030204" pitchFamily="34" charset="0"/>
                <a:cs typeface="Bahnschrift Light" panose="020F0302020204030204" pitchFamily="34" charset="0"/>
              </a:rPr>
              <a:t> </a:t>
            </a:r>
            <a:r>
              <a:rPr kumimoji="0" lang="en-US" sz="2800" b="1" i="0" u="none" strike="noStrike" kern="1200" cap="none" spc="0" normalizeH="0" baseline="0" noProof="0" dirty="0">
                <a:ln>
                  <a:noFill/>
                </a:ln>
                <a:solidFill>
                  <a:prstClr val="black"/>
                </a:solidFill>
                <a:effectLst/>
                <a:uLnTx/>
                <a:uFillTx/>
                <a:latin typeface="Bahnschrift Light" panose="020F0302020204030204" pitchFamily="34" charset="0"/>
                <a:cs typeface="Bahnschrift Light" panose="020F0302020204030204" pitchFamily="34" charset="0"/>
              </a:rPr>
              <a:t>Our research suggests that </a:t>
            </a:r>
            <a:r>
              <a:rPr kumimoji="0" lang="en-US" sz="2800" b="1" i="0" u="none" strike="noStrike" kern="1200" cap="none" spc="0" normalizeH="0" baseline="0" noProof="0" dirty="0">
                <a:ln>
                  <a:noFill/>
                </a:ln>
                <a:solidFill>
                  <a:srgbClr val="BE6ABF"/>
                </a:solidFill>
                <a:effectLst/>
                <a:uLnTx/>
                <a:uFillTx/>
                <a:latin typeface="Bahnschrift Light" panose="020F0302020204030204" pitchFamily="34" charset="0"/>
                <a:cs typeface="Bahnschrift Light" panose="020F0302020204030204" pitchFamily="34" charset="0"/>
              </a:rPr>
              <a:t>gender-specific</a:t>
            </a:r>
            <a:r>
              <a:rPr kumimoji="0" lang="en-US" sz="2800" b="1" i="0" u="none" strike="noStrike" kern="1200" cap="none" spc="0" normalizeH="0" baseline="0" noProof="0" dirty="0">
                <a:ln>
                  <a:noFill/>
                </a:ln>
                <a:solidFill>
                  <a:prstClr val="black"/>
                </a:solidFill>
                <a:effectLst/>
                <a:uLnTx/>
                <a:uFillTx/>
                <a:latin typeface="Bahnschrift Light" panose="020F0302020204030204" pitchFamily="34" charset="0"/>
                <a:cs typeface="Bahnschrift Light" panose="020F0302020204030204" pitchFamily="34" charset="0"/>
              </a:rPr>
              <a:t> as well as </a:t>
            </a:r>
            <a:r>
              <a:rPr kumimoji="0" lang="en-US" sz="2800" b="1" i="0" u="none" strike="noStrike" kern="1200" cap="none" spc="0" normalizeH="0" baseline="0" noProof="0" dirty="0">
                <a:ln>
                  <a:noFill/>
                </a:ln>
                <a:solidFill>
                  <a:srgbClr val="BE6ABF"/>
                </a:solidFill>
                <a:effectLst/>
                <a:uLnTx/>
                <a:uFillTx/>
                <a:latin typeface="Bahnschrift Light" panose="020F0302020204030204" pitchFamily="34" charset="0"/>
                <a:cs typeface="Bahnschrift Light" panose="020F0302020204030204" pitchFamily="34" charset="0"/>
              </a:rPr>
              <a:t>age-specific</a:t>
            </a:r>
            <a:r>
              <a:rPr kumimoji="0" lang="en-US" sz="2800" b="1" i="0" u="none" strike="noStrike" kern="1200" cap="none" spc="0" normalizeH="0" baseline="0" noProof="0" dirty="0">
                <a:ln>
                  <a:noFill/>
                </a:ln>
                <a:solidFill>
                  <a:prstClr val="black"/>
                </a:solidFill>
                <a:effectLst/>
                <a:uLnTx/>
                <a:uFillTx/>
                <a:latin typeface="Bahnschrift Light" panose="020F0302020204030204" pitchFamily="34" charset="0"/>
                <a:cs typeface="Bahnschrift Light" panose="020F0302020204030204" pitchFamily="34" charset="0"/>
              </a:rPr>
              <a:t> health care should be considered when treating epilepsy.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Bahnschrift Light" panose="020F0302020204030204" pitchFamily="34" charset="0"/>
                <a:cs typeface="Bahnschrift Light" panose="020F0302020204030204" pitchFamily="34" charset="0"/>
              </a:rPr>
              <a:t>​</a:t>
            </a:r>
          </a:p>
          <a:p>
            <a:pPr marL="457200" marR="0" lvl="0" indent="-45720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sz="2800" b="1" i="0" u="none" strike="noStrike" kern="1200" cap="none" spc="0" normalizeH="0" baseline="0" noProof="0" dirty="0">
                <a:ln>
                  <a:noFill/>
                </a:ln>
                <a:solidFill>
                  <a:prstClr val="black"/>
                </a:solidFill>
                <a:effectLst/>
                <a:uLnTx/>
                <a:uFillTx/>
                <a:latin typeface="Bahnschrift Light" panose="020F0302020204030204" pitchFamily="34" charset="0"/>
                <a:cs typeface="Bahnschrift Light" panose="020F0302020204030204" pitchFamily="34" charset="0"/>
              </a:rPr>
              <a:t> </a:t>
            </a:r>
            <a:r>
              <a:rPr kumimoji="0" lang="en-US" sz="2800" b="1" i="0" u="none" strike="noStrike" kern="1200" cap="none" spc="0" normalizeH="0" baseline="0" noProof="0" dirty="0">
                <a:ln>
                  <a:noFill/>
                </a:ln>
                <a:solidFill>
                  <a:srgbClr val="BE6ABF"/>
                </a:solidFill>
                <a:effectLst/>
                <a:uLnTx/>
                <a:uFillTx/>
                <a:latin typeface="Bahnschrift Light" panose="020F0302020204030204" pitchFamily="34" charset="0"/>
                <a:cs typeface="Bahnschrift Light" panose="020F0302020204030204" pitchFamily="34" charset="0"/>
              </a:rPr>
              <a:t>Different treatments </a:t>
            </a:r>
            <a:r>
              <a:rPr kumimoji="0" lang="en-US" sz="2800" b="1" i="0" u="none" strike="noStrike" kern="1200" cap="none" spc="0" normalizeH="0" baseline="0" noProof="0" dirty="0">
                <a:ln>
                  <a:noFill/>
                </a:ln>
                <a:solidFill>
                  <a:prstClr val="black"/>
                </a:solidFill>
                <a:effectLst/>
                <a:uLnTx/>
                <a:uFillTx/>
                <a:latin typeface="Bahnschrift Light" panose="020F0302020204030204" pitchFamily="34" charset="0"/>
                <a:cs typeface="Bahnschrift Light" panose="020F0302020204030204" pitchFamily="34" charset="0"/>
              </a:rPr>
              <a:t>should be conducted for males and females to prevent negative emotional comorbidities.</a:t>
            </a:r>
          </a:p>
          <a:p>
            <a:pPr marL="457200" marR="0" lvl="0" indent="-457200" algn="l" defTabSz="914400" rtl="0" eaLnBrk="1" fontAlgn="base" latinLnBrk="0" hangingPunct="1">
              <a:lnSpc>
                <a:spcPct val="100000"/>
              </a:lnSpc>
              <a:spcBef>
                <a:spcPct val="0"/>
              </a:spcBef>
              <a:spcAft>
                <a:spcPct val="0"/>
              </a:spcAft>
              <a:buClrTx/>
              <a:buSzTx/>
              <a:buFont typeface="Wingdings" pitchFamily="2" charset="2"/>
              <a:buChar char="Ø"/>
              <a:tabLst/>
              <a:defRPr/>
            </a:pPr>
            <a:endParaRPr kumimoji="0" lang="en-US" sz="2800" b="1" i="0" u="none" strike="noStrike" kern="1200" cap="none" spc="0" normalizeH="0" baseline="0" noProof="0" dirty="0">
              <a:ln>
                <a:noFill/>
              </a:ln>
              <a:solidFill>
                <a:prstClr val="black"/>
              </a:solidFill>
              <a:effectLst/>
              <a:uLnTx/>
              <a:uFillTx/>
              <a:latin typeface="Bahnschrift Light" panose="020F0302020204030204" pitchFamily="34" charset="0"/>
              <a:cs typeface="Bahnschrift Light" panose="020F0302020204030204" pitchFamily="34" charset="0"/>
            </a:endParaRPr>
          </a:p>
          <a:p>
            <a:pPr marL="457200" marR="0" lvl="0" indent="-45720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sz="2800" b="1" i="0" u="none" strike="noStrike" kern="1200" cap="none" spc="0" normalizeH="0" baseline="0" noProof="0" dirty="0">
                <a:ln>
                  <a:noFill/>
                </a:ln>
                <a:solidFill>
                  <a:prstClr val="black"/>
                </a:solidFill>
                <a:effectLst/>
                <a:uLnTx/>
                <a:uFillTx/>
                <a:latin typeface="Bahnschrift Light" panose="020F0302020204030204" pitchFamily="34" charset="0"/>
                <a:cs typeface="Bahnschrift Light" panose="020F0302020204030204" pitchFamily="34" charset="0"/>
              </a:rPr>
              <a:t>Create a plan to access </a:t>
            </a:r>
            <a:r>
              <a:rPr kumimoji="0" lang="en-US" sz="2800" b="1" i="0" u="none" strike="noStrike" kern="1200" cap="none" spc="0" normalizeH="0" baseline="0" noProof="0" dirty="0">
                <a:ln>
                  <a:noFill/>
                </a:ln>
                <a:solidFill>
                  <a:srgbClr val="BE6ABF"/>
                </a:solidFill>
                <a:effectLst/>
                <a:uLnTx/>
                <a:uFillTx/>
                <a:latin typeface="Bahnschrift Light" panose="020F0302020204030204" pitchFamily="34" charset="0"/>
                <a:cs typeface="Bahnschrift Light" panose="020F0302020204030204" pitchFamily="34" charset="0"/>
              </a:rPr>
              <a:t>mental health </a:t>
            </a:r>
            <a:r>
              <a:rPr kumimoji="0" lang="en-US" sz="2800" b="1" i="0" u="none" strike="noStrike" kern="1200" cap="none" spc="0" normalizeH="0" baseline="0" noProof="0" dirty="0">
                <a:ln>
                  <a:noFill/>
                </a:ln>
                <a:solidFill>
                  <a:prstClr val="black"/>
                </a:solidFill>
                <a:effectLst/>
                <a:uLnTx/>
                <a:uFillTx/>
                <a:latin typeface="Bahnschrift Light" panose="020F0302020204030204" pitchFamily="34" charset="0"/>
                <a:cs typeface="Bahnschrift Light" panose="020F0302020204030204" pitchFamily="34" charset="0"/>
              </a:rPr>
              <a:t>of epilepsy patients and treat as needed.</a:t>
            </a:r>
          </a:p>
          <a:p>
            <a:pPr marL="457200" marR="0" lvl="0" indent="-457200" algn="l" defTabSz="914400" rtl="0" eaLnBrk="1" fontAlgn="base" latinLnBrk="0" hangingPunct="1">
              <a:lnSpc>
                <a:spcPct val="100000"/>
              </a:lnSpc>
              <a:spcBef>
                <a:spcPct val="0"/>
              </a:spcBef>
              <a:spcAft>
                <a:spcPct val="0"/>
              </a:spcAft>
              <a:buClrTx/>
              <a:buSzTx/>
              <a:buFont typeface="Wingdings" pitchFamily="2" charset="2"/>
              <a:buChar char="Ø"/>
              <a:tabLst/>
              <a:defRPr/>
            </a:pPr>
            <a:endParaRPr kumimoji="0" lang="en-US" sz="2800" b="1" i="0" u="none" strike="noStrike" kern="1200" cap="none" spc="0" normalizeH="0" baseline="0" noProof="0" dirty="0">
              <a:ln>
                <a:noFill/>
              </a:ln>
              <a:solidFill>
                <a:prstClr val="black"/>
              </a:solidFill>
              <a:effectLst/>
              <a:uLnTx/>
              <a:uFillTx/>
              <a:latin typeface="Bahnschrift Light" panose="020F0302020204030204" pitchFamily="34" charset="0"/>
              <a:cs typeface="Bahnschrift Light" panose="020F0302020204030204" pitchFamily="34" charset="0"/>
            </a:endParaRPr>
          </a:p>
          <a:p>
            <a:pPr marL="457200" marR="0" lvl="0" indent="-45720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sz="2800" b="1" i="0" u="none" strike="noStrike" kern="1200" cap="none" spc="0" normalizeH="0" baseline="0" noProof="0" dirty="0">
                <a:ln>
                  <a:noFill/>
                </a:ln>
                <a:solidFill>
                  <a:prstClr val="black"/>
                </a:solidFill>
                <a:effectLst/>
                <a:uLnTx/>
                <a:uFillTx/>
                <a:latin typeface="Bahnschrift Light" panose="020F0302020204030204" pitchFamily="34" charset="0"/>
                <a:cs typeface="Bahnschrift Light" panose="020F0302020204030204" pitchFamily="34" charset="0"/>
              </a:rPr>
              <a:t>More research should be conducted to identify if race is a factor as well.</a:t>
            </a:r>
          </a:p>
          <a:p>
            <a:pPr marL="457200" marR="0" lvl="0" indent="-457200" algn="l" defTabSz="914400" rtl="0" eaLnBrk="1" fontAlgn="base" latinLnBrk="0" hangingPunct="1">
              <a:lnSpc>
                <a:spcPct val="100000"/>
              </a:lnSpc>
              <a:spcBef>
                <a:spcPct val="0"/>
              </a:spcBef>
              <a:spcAft>
                <a:spcPct val="0"/>
              </a:spcAft>
              <a:buClrTx/>
              <a:buSzTx/>
              <a:buFont typeface="Wingdings" pitchFamily="2" charset="2"/>
              <a:buChar char="Ø"/>
              <a:tabLst/>
              <a:defRPr/>
            </a:pPr>
            <a:endParaRPr kumimoji="0" lang="en-US" sz="2800" b="1" i="0" u="none" strike="noStrike" kern="1200" cap="none" spc="0" normalizeH="0" baseline="0" noProof="0" dirty="0">
              <a:ln>
                <a:noFill/>
              </a:ln>
              <a:solidFill>
                <a:prstClr val="black"/>
              </a:solidFill>
              <a:effectLst/>
              <a:uLnTx/>
              <a:uFillTx/>
              <a:latin typeface="Bahnschrift Light" panose="020F0302020204030204" pitchFamily="34" charset="0"/>
              <a:cs typeface="Bahnschrift Light" panose="020F0302020204030204" pitchFamily="34" charset="0"/>
            </a:endParaRPr>
          </a:p>
        </p:txBody>
      </p:sp>
      <p:sp>
        <p:nvSpPr>
          <p:cNvPr id="5" name="Rectangle 10">
            <a:extLst>
              <a:ext uri="{FF2B5EF4-FFF2-40B4-BE49-F238E27FC236}">
                <a16:creationId xmlns:a16="http://schemas.microsoft.com/office/drawing/2014/main" id="{0D62EF40-6832-9B0A-4C25-11411B4DDE81}"/>
              </a:ext>
            </a:extLst>
          </p:cNvPr>
          <p:cNvSpPr>
            <a:spLocks noChangeArrowheads="1"/>
          </p:cNvSpPr>
          <p:nvPr/>
        </p:nvSpPr>
        <p:spPr bwMode="auto">
          <a:xfrm>
            <a:off x="12679890" y="4142602"/>
            <a:ext cx="17414628" cy="873504"/>
          </a:xfrm>
          <a:prstGeom prst="rect">
            <a:avLst/>
          </a:prstGeom>
          <a:solidFill>
            <a:schemeClr val="bg1">
              <a:lumMod val="75000"/>
            </a:schemeClr>
          </a:solidFill>
          <a:ln w="12700">
            <a:noFill/>
            <a:miter lim="800000"/>
          </a:ln>
        </p:spPr>
        <p:txBody>
          <a:bodyPr wrap="none" lIns="274320" tIns="73152" rIns="274320" bIns="68563" anchor="ctr" anchorCtr="0"/>
          <a:lstStyle>
            <a:defPPr>
              <a:defRPr kern="1200"/>
            </a:defPPr>
          </a:lstStyle>
          <a:p>
            <a:pPr marL="0" marR="0" lvl="0" indent="0" algn="ctr" defTabSz="4702588"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Bahnschrift" panose="020B0502040204020203" pitchFamily="34" charset="0"/>
                <a:cs typeface="Arial"/>
              </a:rPr>
              <a:t>Descriptive Analysis</a:t>
            </a:r>
          </a:p>
        </p:txBody>
      </p:sp>
      <p:sp>
        <p:nvSpPr>
          <p:cNvPr id="14" name="Rectangle 10">
            <a:extLst>
              <a:ext uri="{FF2B5EF4-FFF2-40B4-BE49-F238E27FC236}">
                <a16:creationId xmlns:a16="http://schemas.microsoft.com/office/drawing/2014/main" id="{5A686388-F34E-40A8-827E-DD7FCD91A75E}"/>
              </a:ext>
            </a:extLst>
          </p:cNvPr>
          <p:cNvSpPr>
            <a:spLocks noChangeArrowheads="1"/>
          </p:cNvSpPr>
          <p:nvPr/>
        </p:nvSpPr>
        <p:spPr bwMode="auto">
          <a:xfrm>
            <a:off x="12622744" y="20909427"/>
            <a:ext cx="17471773" cy="922515"/>
          </a:xfrm>
          <a:prstGeom prst="rect">
            <a:avLst/>
          </a:prstGeom>
          <a:solidFill>
            <a:schemeClr val="bg1">
              <a:lumMod val="75000"/>
            </a:schemeClr>
          </a:solidFill>
          <a:ln w="12700">
            <a:noFill/>
            <a:miter lim="800000"/>
          </a:ln>
        </p:spPr>
        <p:txBody>
          <a:bodyPr wrap="none" lIns="274320" tIns="73152" rIns="274320" bIns="68563" anchor="ctr" anchorCtr="0"/>
          <a:lstStyle>
            <a:defPPr>
              <a:defRPr kern="1200"/>
            </a:defPPr>
          </a:lstStyle>
          <a:p>
            <a:pPr marL="0" marR="0" lvl="0" indent="0" algn="ctr" defTabSz="4702588"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Bahnschrift" panose="020B0502040204020203" pitchFamily="34" charset="0"/>
                <a:cs typeface="Arial"/>
              </a:rPr>
              <a:t>Unsupervised Machine Learning: Network Analysis</a:t>
            </a:r>
          </a:p>
        </p:txBody>
      </p:sp>
      <p:grpSp>
        <p:nvGrpSpPr>
          <p:cNvPr id="24" name="Group 23">
            <a:extLst>
              <a:ext uri="{FF2B5EF4-FFF2-40B4-BE49-F238E27FC236}">
                <a16:creationId xmlns:a16="http://schemas.microsoft.com/office/drawing/2014/main" id="{32CC96A1-EE3D-FCEF-8359-1CC5BBB2CB60}"/>
              </a:ext>
              <a:ext uri="{C183D7F6-B498-43B3-948B-1728B52AA6E4}">
                <adec:decorative xmlns:adec="http://schemas.microsoft.com/office/drawing/2017/decorative" val="1"/>
              </a:ext>
            </a:extLst>
          </p:cNvPr>
          <p:cNvGrpSpPr/>
          <p:nvPr/>
        </p:nvGrpSpPr>
        <p:grpSpPr>
          <a:xfrm>
            <a:off x="21580013" y="22102844"/>
            <a:ext cx="8514505" cy="7411956"/>
            <a:chOff x="22310417" y="17373600"/>
            <a:chExt cx="8755247" cy="8231714"/>
          </a:xfrm>
        </p:grpSpPr>
        <p:pic>
          <p:nvPicPr>
            <p:cNvPr id="1026" name="Picture 2">
              <a:extLst>
                <a:ext uri="{FF2B5EF4-FFF2-40B4-BE49-F238E27FC236}">
                  <a16:creationId xmlns:a16="http://schemas.microsoft.com/office/drawing/2014/main" id="{081BBAF4-CB08-1609-E7B6-3D43491990A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310417" y="17373600"/>
              <a:ext cx="8755247" cy="8231714"/>
            </a:xfrm>
            <a:prstGeom prst="roundRect">
              <a:avLst>
                <a:gd name="adj" fmla="val 2263"/>
              </a:avLst>
            </a:prstGeom>
            <a:ln w="1905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0855478-497E-E5D7-1421-C85F78364018}"/>
                </a:ext>
              </a:extLst>
            </p:cNvPr>
            <p:cNvSpPr txBox="1"/>
            <p:nvPr/>
          </p:nvSpPr>
          <p:spPr>
            <a:xfrm>
              <a:off x="22506984" y="17443639"/>
              <a:ext cx="1676400" cy="46166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Bahnschrift Light" panose="020F0302020204030204" pitchFamily="34" charset="0"/>
                  <a:cs typeface="Bahnschrift Light" panose="020F0302020204030204" pitchFamily="34" charset="0"/>
                </a:rPr>
                <a:t>Male</a:t>
              </a:r>
            </a:p>
          </p:txBody>
        </p:sp>
      </p:grpSp>
      <p:grpSp>
        <p:nvGrpSpPr>
          <p:cNvPr id="34" name="Group 33">
            <a:extLst>
              <a:ext uri="{FF2B5EF4-FFF2-40B4-BE49-F238E27FC236}">
                <a16:creationId xmlns:a16="http://schemas.microsoft.com/office/drawing/2014/main" id="{44AC6356-16AD-4DD0-EA62-AB186E4AC2B1}"/>
              </a:ext>
              <a:ext uri="{C183D7F6-B498-43B3-948B-1728B52AA6E4}">
                <adec:decorative xmlns:adec="http://schemas.microsoft.com/office/drawing/2017/decorative" val="1"/>
              </a:ext>
            </a:extLst>
          </p:cNvPr>
          <p:cNvGrpSpPr/>
          <p:nvPr/>
        </p:nvGrpSpPr>
        <p:grpSpPr>
          <a:xfrm>
            <a:off x="12679891" y="22102844"/>
            <a:ext cx="8380229" cy="7411956"/>
            <a:chOff x="12877800" y="17297400"/>
            <a:chExt cx="8766387" cy="8501419"/>
          </a:xfrm>
        </p:grpSpPr>
        <p:pic>
          <p:nvPicPr>
            <p:cNvPr id="1028" name="Picture 4">
              <a:extLst>
                <a:ext uri="{FF2B5EF4-FFF2-40B4-BE49-F238E27FC236}">
                  <a16:creationId xmlns:a16="http://schemas.microsoft.com/office/drawing/2014/main" id="{A541E70D-6691-3CBD-A284-FCC0B4E44B3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877800" y="17297400"/>
              <a:ext cx="8766387" cy="8501419"/>
            </a:xfrm>
            <a:prstGeom prst="roundRect">
              <a:avLst>
                <a:gd name="adj" fmla="val 3193"/>
              </a:avLst>
            </a:prstGeom>
            <a:ln w="1905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1D151C76-12C8-6C1F-A626-49AC8BEA3EFF}"/>
                </a:ext>
              </a:extLst>
            </p:cNvPr>
            <p:cNvSpPr txBox="1"/>
            <p:nvPr/>
          </p:nvSpPr>
          <p:spPr>
            <a:xfrm>
              <a:off x="13054025" y="17381376"/>
              <a:ext cx="1556128" cy="70033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Bahnschrift Light" panose="020F0302020204030204" pitchFamily="34" charset="0"/>
                  <a:cs typeface="Bahnschrift Light" panose="020F0302020204030204" pitchFamily="34" charset="0"/>
                </a:rPr>
                <a:t>Female</a:t>
              </a:r>
            </a:p>
          </p:txBody>
        </p:sp>
      </p:grpSp>
      <p:sp>
        <p:nvSpPr>
          <p:cNvPr id="23" name="TextBox 22">
            <a:extLst>
              <a:ext uri="{FF2B5EF4-FFF2-40B4-BE49-F238E27FC236}">
                <a16:creationId xmlns:a16="http://schemas.microsoft.com/office/drawing/2014/main" id="{4A03B4ED-505B-47FA-29AD-8F4516FB47F3}"/>
              </a:ext>
            </a:extLst>
          </p:cNvPr>
          <p:cNvSpPr txBox="1"/>
          <p:nvPr/>
        </p:nvSpPr>
        <p:spPr>
          <a:xfrm>
            <a:off x="31277968" y="23231219"/>
            <a:ext cx="12068447" cy="2604880"/>
          </a:xfrm>
          <a:prstGeom prst="rect">
            <a:avLst/>
          </a:prstGeom>
          <a:noFill/>
        </p:spPr>
        <p:txBody>
          <a:bodyPr wrap="square" rtlCol="0">
            <a:spAutoFit/>
          </a:bodyPr>
          <a:lstStyle/>
          <a:p>
            <a:pPr marL="457200" marR="0" lvl="0" indent="-457200" algn="l" defTabSz="914400" rtl="0" eaLnBrk="1" fontAlgn="base" latinLnBrk="0" hangingPunct="1">
              <a:lnSpc>
                <a:spcPct val="150000"/>
              </a:lnSpc>
              <a:spcBef>
                <a:spcPct val="0"/>
              </a:spcBef>
              <a:spcAft>
                <a:spcPct val="0"/>
              </a:spcAft>
              <a:buClrTx/>
              <a:buSzTx/>
              <a:buFont typeface="Wingdings" pitchFamily="2" charset="2"/>
              <a:buChar char="Ø"/>
              <a:tabLst/>
              <a:defRPr/>
            </a:pPr>
            <a:r>
              <a:rPr kumimoji="0" lang="en-US" sz="2800" b="1" i="0" u="none" strike="noStrike" kern="1200" cap="none" spc="0" normalizeH="0" baseline="0" noProof="0" dirty="0">
                <a:ln>
                  <a:noFill/>
                </a:ln>
                <a:solidFill>
                  <a:prstClr val="black"/>
                </a:solidFill>
                <a:effectLst/>
                <a:uLnTx/>
                <a:uFillTx/>
                <a:latin typeface="Bahnschrift Light" panose="020F0302020204030204" pitchFamily="34" charset="0"/>
                <a:cs typeface="Bahnschrift Light" panose="020F0302020204030204" pitchFamily="34" charset="0"/>
              </a:rPr>
              <a:t>Fibromyalgia is </a:t>
            </a:r>
            <a:r>
              <a:rPr kumimoji="0" lang="en-US" sz="2800" b="1" i="0" u="sng" strike="noStrike" kern="1200" cap="none" spc="0" normalizeH="0" baseline="0" noProof="0" dirty="0">
                <a:ln>
                  <a:noFill/>
                </a:ln>
                <a:solidFill>
                  <a:srgbClr val="BE6ABF"/>
                </a:solidFill>
                <a:effectLst/>
                <a:uLnTx/>
                <a:uFillTx/>
                <a:latin typeface="Bahnschrift Light" panose="020F0302020204030204" pitchFamily="34" charset="0"/>
                <a:cs typeface="Bahnschrift Light" panose="020F0302020204030204" pitchFamily="34" charset="0"/>
              </a:rPr>
              <a:t>3.64</a:t>
            </a:r>
            <a:r>
              <a:rPr kumimoji="0" lang="en-US" sz="2800" b="1" i="0" u="none" strike="noStrike" kern="1200" cap="none" spc="0" normalizeH="0" baseline="0" noProof="0" dirty="0">
                <a:ln>
                  <a:noFill/>
                </a:ln>
                <a:solidFill>
                  <a:prstClr val="black"/>
                </a:solidFill>
                <a:effectLst/>
                <a:uLnTx/>
                <a:uFillTx/>
                <a:latin typeface="Bahnschrift Light" panose="020F0302020204030204" pitchFamily="34" charset="0"/>
                <a:cs typeface="Bahnschrift Light" panose="020F0302020204030204" pitchFamily="34" charset="0"/>
              </a:rPr>
              <a:t> times more prevalent in women.​</a:t>
            </a:r>
          </a:p>
          <a:p>
            <a:pPr marL="457200" marR="0" lvl="0" indent="-457200" algn="l" defTabSz="914400" rtl="0" eaLnBrk="1" fontAlgn="base" latinLnBrk="0" hangingPunct="1">
              <a:lnSpc>
                <a:spcPct val="150000"/>
              </a:lnSpc>
              <a:spcBef>
                <a:spcPct val="0"/>
              </a:spcBef>
              <a:spcAft>
                <a:spcPct val="0"/>
              </a:spcAft>
              <a:buClrTx/>
              <a:buSzTx/>
              <a:buFont typeface="Wingdings" pitchFamily="2" charset="2"/>
              <a:buChar char="Ø"/>
              <a:tabLst/>
              <a:defRPr/>
            </a:pPr>
            <a:r>
              <a:rPr kumimoji="0" lang="en-US" sz="2800" b="1" i="0" u="none" strike="noStrike" kern="1200" cap="none" spc="0" normalizeH="0" baseline="0" noProof="0" dirty="0">
                <a:ln>
                  <a:noFill/>
                </a:ln>
                <a:solidFill>
                  <a:prstClr val="black"/>
                </a:solidFill>
                <a:effectLst/>
                <a:uLnTx/>
                <a:uFillTx/>
                <a:latin typeface="Bahnschrift Light" panose="020F0302020204030204" pitchFamily="34" charset="0"/>
                <a:cs typeface="Bahnschrift Light" panose="020F0302020204030204" pitchFamily="34" charset="0"/>
              </a:rPr>
              <a:t> </a:t>
            </a:r>
            <a:r>
              <a:rPr kumimoji="0" lang="en-US" sz="2800" b="1" i="0" u="none" strike="noStrike" kern="1200" cap="none" spc="0" normalizeH="0" baseline="0" noProof="0" dirty="0">
                <a:ln>
                  <a:noFill/>
                </a:ln>
                <a:solidFill>
                  <a:srgbClr val="BE6ABF"/>
                </a:solidFill>
                <a:effectLst/>
                <a:uLnTx/>
                <a:uFillTx/>
                <a:latin typeface="Bahnschrift Light" panose="020F0302020204030204" pitchFamily="34" charset="0"/>
                <a:cs typeface="Bahnschrift Light" panose="020F0302020204030204" pitchFamily="34" charset="0"/>
              </a:rPr>
              <a:t>High blood pressure </a:t>
            </a:r>
            <a:r>
              <a:rPr kumimoji="0" lang="en-US" sz="2800" b="1" i="0" u="none" strike="noStrike" kern="1200" cap="none" spc="0" normalizeH="0" baseline="0" noProof="0" dirty="0">
                <a:ln>
                  <a:noFill/>
                </a:ln>
                <a:solidFill>
                  <a:prstClr val="black"/>
                </a:solidFill>
                <a:effectLst/>
                <a:uLnTx/>
                <a:uFillTx/>
                <a:latin typeface="Bahnschrift Light" panose="020F0302020204030204" pitchFamily="34" charset="0"/>
                <a:cs typeface="Bahnschrift Light" panose="020F0302020204030204" pitchFamily="34" charset="0"/>
              </a:rPr>
              <a:t>is most significantly affected by age.</a:t>
            </a:r>
          </a:p>
          <a:p>
            <a:pPr marL="457200" marR="0" lvl="0" indent="-457200" algn="l" defTabSz="914400" rtl="0" eaLnBrk="1" fontAlgn="base" latinLnBrk="0" hangingPunct="1">
              <a:lnSpc>
                <a:spcPct val="150000"/>
              </a:lnSpc>
              <a:spcBef>
                <a:spcPct val="0"/>
              </a:spcBef>
              <a:spcAft>
                <a:spcPct val="0"/>
              </a:spcAft>
              <a:buClrTx/>
              <a:buSzTx/>
              <a:buFont typeface="Wingdings" pitchFamily="2" charset="2"/>
              <a:buChar char="Ø"/>
              <a:tabLst/>
              <a:defRPr/>
            </a:pPr>
            <a:r>
              <a:rPr kumimoji="0" lang="en-US" sz="2800" b="1" i="0" u="none" strike="noStrike" kern="1200" cap="none" spc="0" normalizeH="0" baseline="0" noProof="0" dirty="0">
                <a:ln>
                  <a:noFill/>
                </a:ln>
                <a:solidFill>
                  <a:prstClr val="black"/>
                </a:solidFill>
                <a:effectLst/>
                <a:uLnTx/>
                <a:uFillTx/>
                <a:latin typeface="Bahnschrift Light" panose="020F0302020204030204" pitchFamily="34" charset="0"/>
                <a:cs typeface="Bahnschrift Light" panose="020F0302020204030204" pitchFamily="34" charset="0"/>
              </a:rPr>
              <a:t> </a:t>
            </a:r>
            <a:r>
              <a:rPr kumimoji="0" lang="en-US" sz="2800" b="1" i="0" u="none" strike="noStrike" kern="1200" cap="none" spc="0" normalizeH="0" baseline="0" noProof="0" dirty="0">
                <a:ln>
                  <a:noFill/>
                </a:ln>
                <a:solidFill>
                  <a:srgbClr val="BE6ABF"/>
                </a:solidFill>
                <a:effectLst/>
                <a:uLnTx/>
                <a:uFillTx/>
                <a:latin typeface="Bahnschrift Light" panose="020F0302020204030204" pitchFamily="34" charset="0"/>
                <a:cs typeface="Bahnschrift Light" panose="020F0302020204030204" pitchFamily="34" charset="0"/>
              </a:rPr>
              <a:t>Anxiety </a:t>
            </a:r>
            <a:r>
              <a:rPr kumimoji="0" lang="en-US" sz="2800" b="1" i="0" u="none" strike="noStrike" kern="1200" cap="none" spc="0" normalizeH="0" baseline="0" noProof="0" dirty="0">
                <a:ln>
                  <a:noFill/>
                </a:ln>
                <a:solidFill>
                  <a:prstClr val="black"/>
                </a:solidFill>
                <a:effectLst/>
                <a:uLnTx/>
                <a:uFillTx/>
                <a:latin typeface="Bahnschrift Light" panose="020F0302020204030204" pitchFamily="34" charset="0"/>
                <a:cs typeface="Bahnschrift Light" panose="020F0302020204030204" pitchFamily="34" charset="0"/>
              </a:rPr>
              <a:t>decreased in likelihood as age increased.</a:t>
            </a:r>
          </a:p>
          <a:p>
            <a:pPr marL="457200" marR="0" lvl="0" indent="-457200" algn="l" defTabSz="914400" rtl="0" eaLnBrk="1" fontAlgn="base" latinLnBrk="0" hangingPunct="1">
              <a:lnSpc>
                <a:spcPct val="150000"/>
              </a:lnSpc>
              <a:spcBef>
                <a:spcPct val="0"/>
              </a:spcBef>
              <a:spcAft>
                <a:spcPct val="0"/>
              </a:spcAft>
              <a:buClrTx/>
              <a:buSzTx/>
              <a:buFont typeface="Wingdings" pitchFamily="2" charset="2"/>
              <a:buChar char="Ø"/>
              <a:tabLst/>
              <a:defRPr/>
            </a:pPr>
            <a:r>
              <a:rPr kumimoji="0" lang="en-US" sz="2800" b="1" i="0" u="none" strike="noStrike" kern="1200" cap="none" spc="0" normalizeH="0" baseline="0" noProof="0" dirty="0">
                <a:ln>
                  <a:noFill/>
                </a:ln>
                <a:solidFill>
                  <a:prstClr val="black"/>
                </a:solidFill>
                <a:effectLst/>
                <a:uLnTx/>
                <a:uFillTx/>
                <a:latin typeface="Bahnschrift Light" panose="020F0302020204030204" pitchFamily="34" charset="0"/>
                <a:cs typeface="Bahnschrift Light" panose="020F0302020204030204" pitchFamily="34" charset="0"/>
              </a:rPr>
              <a:t> </a:t>
            </a:r>
            <a:r>
              <a:rPr kumimoji="0" lang="en-US" sz="2800" b="1" i="0" u="none" strike="noStrike" kern="1200" cap="none" spc="0" normalizeH="0" baseline="0" noProof="0" dirty="0">
                <a:ln>
                  <a:noFill/>
                </a:ln>
                <a:solidFill>
                  <a:srgbClr val="BE6ABF"/>
                </a:solidFill>
                <a:effectLst/>
                <a:uLnTx/>
                <a:uFillTx/>
                <a:latin typeface="Bahnschrift Light" panose="020F0302020204030204" pitchFamily="34" charset="0"/>
                <a:cs typeface="Bahnschrift Light" panose="020F0302020204030204" pitchFamily="34" charset="0"/>
              </a:rPr>
              <a:t>High blood pressure </a:t>
            </a:r>
            <a:r>
              <a:rPr kumimoji="0" lang="en-US" sz="2800" b="1" i="0" u="none" strike="noStrike" kern="1200" cap="none" spc="0" normalizeH="0" baseline="0" noProof="0" dirty="0">
                <a:ln>
                  <a:noFill/>
                </a:ln>
                <a:solidFill>
                  <a:prstClr val="black"/>
                </a:solidFill>
                <a:effectLst/>
                <a:uLnTx/>
                <a:uFillTx/>
                <a:latin typeface="Bahnschrift Light" panose="020F0302020204030204" pitchFamily="34" charset="0"/>
                <a:cs typeface="Bahnschrift Light" panose="020F0302020204030204" pitchFamily="34" charset="0"/>
              </a:rPr>
              <a:t>is more common in men than women.</a:t>
            </a:r>
            <a:endParaRPr kumimoji="0" lang="en-US" sz="2800" b="1" i="0" u="none" strike="noStrike" kern="1200" cap="none" spc="0" normalizeH="0" baseline="0" noProof="0" dirty="0">
              <a:ln>
                <a:noFill/>
              </a:ln>
              <a:solidFill>
                <a:srgbClr val="BE6ABF"/>
              </a:solidFill>
              <a:effectLst/>
              <a:uLnTx/>
              <a:uFillTx/>
              <a:latin typeface="Bahnschrift Light" panose="020F0302020204030204" pitchFamily="34" charset="0"/>
              <a:cs typeface="Bahnschrift Light" panose="020F0302020204030204" pitchFamily="34" charset="0"/>
            </a:endParaRPr>
          </a:p>
        </p:txBody>
      </p:sp>
      <p:pic>
        <p:nvPicPr>
          <p:cNvPr id="31" name="Picture 8">
            <a:extLst>
              <a:ext uri="{FF2B5EF4-FFF2-40B4-BE49-F238E27FC236}">
                <a16:creationId xmlns:a16="http://schemas.microsoft.com/office/drawing/2014/main" id="{AD580A09-6709-7B95-A8DF-A86543B2B484}"/>
              </a:ex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756471" y="10445159"/>
            <a:ext cx="8292981" cy="4899459"/>
          </a:xfrm>
          <a:prstGeom prst="roundRect">
            <a:avLst>
              <a:gd name="adj" fmla="val 2935"/>
            </a:avLst>
          </a:prstGeom>
          <a:ln w="1905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9B47179B-A913-A497-DCE8-FAA2F02DC281}"/>
              </a:ext>
              <a:ext uri="{C183D7F6-B498-43B3-948B-1728B52AA6E4}">
                <adec:decorative xmlns:adec="http://schemas.microsoft.com/office/drawing/2017/decorative" val="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747227" y="5250387"/>
            <a:ext cx="8504419" cy="5194368"/>
          </a:xfrm>
          <a:prstGeom prst="roundRect">
            <a:avLst>
              <a:gd name="adj" fmla="val 2275"/>
            </a:avLst>
          </a:prstGeom>
          <a:ln w="1905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9" name="Rectangle 10">
            <a:extLst>
              <a:ext uri="{FF2B5EF4-FFF2-40B4-BE49-F238E27FC236}">
                <a16:creationId xmlns:a16="http://schemas.microsoft.com/office/drawing/2014/main" id="{552064D8-BC07-C381-F691-A2DB6EEEB1BB}"/>
              </a:ext>
            </a:extLst>
          </p:cNvPr>
          <p:cNvSpPr>
            <a:spLocks noChangeArrowheads="1"/>
          </p:cNvSpPr>
          <p:nvPr/>
        </p:nvSpPr>
        <p:spPr bwMode="auto">
          <a:xfrm>
            <a:off x="31194280" y="4125952"/>
            <a:ext cx="12068447" cy="833596"/>
          </a:xfrm>
          <a:prstGeom prst="rect">
            <a:avLst/>
          </a:prstGeom>
          <a:solidFill>
            <a:schemeClr val="bg1">
              <a:lumMod val="75000"/>
            </a:schemeClr>
          </a:solidFill>
          <a:ln w="12700">
            <a:noFill/>
            <a:miter lim="800000"/>
          </a:ln>
        </p:spPr>
        <p:txBody>
          <a:bodyPr wrap="none" lIns="274320" tIns="73152" rIns="274320" bIns="68563" anchor="ctr" anchorCtr="0"/>
          <a:lstStyle>
            <a:defPPr>
              <a:defRPr kern="1200"/>
            </a:defPPr>
          </a:lstStyle>
          <a:p>
            <a:pPr marL="0" marR="0" lvl="0" indent="0" algn="ctr" defTabSz="4702588"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Bahnschrift" panose="020B0502040204020203" pitchFamily="34" charset="0"/>
                <a:cs typeface="Arial"/>
              </a:rPr>
              <a:t>Association Rules</a:t>
            </a:r>
          </a:p>
        </p:txBody>
      </p:sp>
      <p:sp>
        <p:nvSpPr>
          <p:cNvPr id="45" name="TextBox 44">
            <a:extLst>
              <a:ext uri="{FF2B5EF4-FFF2-40B4-BE49-F238E27FC236}">
                <a16:creationId xmlns:a16="http://schemas.microsoft.com/office/drawing/2014/main" id="{B97D7245-9BF0-7BD0-C8F8-65BE38D9A25A}"/>
              </a:ext>
            </a:extLst>
          </p:cNvPr>
          <p:cNvSpPr txBox="1"/>
          <p:nvPr/>
        </p:nvSpPr>
        <p:spPr>
          <a:xfrm>
            <a:off x="31057119" y="13608198"/>
            <a:ext cx="12152135" cy="2695738"/>
          </a:xfrm>
          <a:prstGeom prst="rect">
            <a:avLst/>
          </a:prstGeom>
          <a:noFill/>
        </p:spPr>
        <p:txBody>
          <a:bodyPr wrap="square" rtlCol="0">
            <a:spAutoFit/>
          </a:bodyPr>
          <a:lstStyle/>
          <a:p>
            <a:pPr marL="457200" marR="0" lvl="0" indent="-457200" algn="l" defTabSz="914400" rtl="0" eaLnBrk="1" fontAlgn="base" latinLnBrk="0" hangingPunct="1">
              <a:lnSpc>
                <a:spcPct val="150000"/>
              </a:lnSpc>
              <a:spcBef>
                <a:spcPct val="0"/>
              </a:spcBef>
              <a:spcAft>
                <a:spcPct val="0"/>
              </a:spcAft>
              <a:buClrTx/>
              <a:buSzTx/>
              <a:buFont typeface="Wingdings" pitchFamily="2" charset="2"/>
              <a:buChar char="Ø"/>
              <a:tabLst/>
              <a:defRPr/>
            </a:pPr>
            <a:r>
              <a:rPr kumimoji="0" lang="en-US" sz="3200" b="1" i="0" u="none" strike="noStrike" kern="1200" cap="none" spc="0" normalizeH="0" baseline="0" noProof="0" dirty="0">
                <a:ln>
                  <a:noFill/>
                </a:ln>
                <a:solidFill>
                  <a:prstClr val="black"/>
                </a:solidFill>
                <a:effectLst/>
                <a:uLnTx/>
                <a:uFillTx/>
                <a:latin typeface="Bahnschrift Light" panose="020F0302020204030204" pitchFamily="34" charset="0"/>
                <a:cs typeface="Bahnschrift Light" panose="020F0302020204030204" pitchFamily="34" charset="0"/>
              </a:rPr>
              <a:t>​</a:t>
            </a:r>
            <a:r>
              <a:rPr kumimoji="0" lang="en-US" sz="2800" b="1" i="0" u="none" strike="noStrike" kern="1200" cap="none" spc="0" normalizeH="0" baseline="0" noProof="0" dirty="0">
                <a:ln>
                  <a:noFill/>
                </a:ln>
                <a:solidFill>
                  <a:prstClr val="black"/>
                </a:solidFill>
                <a:effectLst/>
                <a:uLnTx/>
                <a:uFillTx/>
                <a:latin typeface="Bahnschrift Light" panose="020F0302020204030204" pitchFamily="34" charset="0"/>
                <a:cs typeface="Bahnschrift Light" panose="020F0302020204030204" pitchFamily="34" charset="0"/>
              </a:rPr>
              <a:t>More association rules appear in the female data​</a:t>
            </a:r>
          </a:p>
          <a:p>
            <a:pPr marL="457200" marR="0" lvl="0" indent="-457200" algn="l" defTabSz="914400" rtl="0" eaLnBrk="1" fontAlgn="base" latinLnBrk="0" hangingPunct="1">
              <a:lnSpc>
                <a:spcPct val="150000"/>
              </a:lnSpc>
              <a:spcBef>
                <a:spcPct val="0"/>
              </a:spcBef>
              <a:spcAft>
                <a:spcPct val="0"/>
              </a:spcAft>
              <a:buClrTx/>
              <a:buSzTx/>
              <a:buFont typeface="Wingdings" pitchFamily="2" charset="2"/>
              <a:buChar char="Ø"/>
              <a:tabLst/>
              <a:defRPr/>
            </a:pPr>
            <a:r>
              <a:rPr kumimoji="0" lang="en-US" sz="2800" b="1" i="0" u="none" strike="noStrike" kern="1200" cap="none" spc="0" normalizeH="0" baseline="0" noProof="0" dirty="0">
                <a:ln>
                  <a:noFill/>
                </a:ln>
                <a:solidFill>
                  <a:prstClr val="black"/>
                </a:solidFill>
                <a:effectLst/>
                <a:uLnTx/>
                <a:uFillTx/>
                <a:latin typeface="Bahnschrift Light" panose="020F0302020204030204" pitchFamily="34" charset="0"/>
                <a:cs typeface="Bahnschrift Light" panose="020F0302020204030204" pitchFamily="34" charset="0"/>
              </a:rPr>
              <a:t>The highest association for </a:t>
            </a:r>
            <a:r>
              <a:rPr kumimoji="0" lang="en-US" sz="2800" b="1" i="0" u="sng" strike="noStrike" kern="1200" cap="none" spc="0" normalizeH="0" baseline="0" noProof="0" dirty="0">
                <a:ln>
                  <a:noFill/>
                </a:ln>
                <a:solidFill>
                  <a:srgbClr val="BE6ABF"/>
                </a:solidFill>
                <a:effectLst/>
                <a:uLnTx/>
                <a:uFillTx/>
                <a:latin typeface="Bahnschrift Light" panose="020F0302020204030204" pitchFamily="34" charset="0"/>
                <a:cs typeface="Bahnschrift Light" panose="020F0302020204030204" pitchFamily="34" charset="0"/>
              </a:rPr>
              <a:t>both</a:t>
            </a:r>
            <a:r>
              <a:rPr kumimoji="0" lang="en-US" sz="2800" b="1" i="0" u="none" strike="noStrike" kern="1200" cap="none" spc="0" normalizeH="0" baseline="0" noProof="0" dirty="0">
                <a:ln>
                  <a:noFill/>
                </a:ln>
                <a:solidFill>
                  <a:prstClr val="black"/>
                </a:solidFill>
                <a:effectLst/>
                <a:uLnTx/>
                <a:uFillTx/>
                <a:latin typeface="Bahnschrift Light" panose="020F0302020204030204" pitchFamily="34" charset="0"/>
                <a:cs typeface="Bahnschrift Light" panose="020F0302020204030204" pitchFamily="34" charset="0"/>
              </a:rPr>
              <a:t> genders was anxiety and depression​</a:t>
            </a:r>
          </a:p>
          <a:p>
            <a:pPr marL="457200" marR="0" lvl="0" indent="-457200" algn="l" defTabSz="914400" rtl="0" eaLnBrk="1" fontAlgn="base" latinLnBrk="0" hangingPunct="1">
              <a:lnSpc>
                <a:spcPct val="150000"/>
              </a:lnSpc>
              <a:spcBef>
                <a:spcPct val="0"/>
              </a:spcBef>
              <a:spcAft>
                <a:spcPct val="0"/>
              </a:spcAft>
              <a:buClrTx/>
              <a:buSzTx/>
              <a:buFont typeface="Wingdings" pitchFamily="2" charset="2"/>
              <a:buChar char="Ø"/>
              <a:tabLst/>
              <a:defRPr/>
            </a:pPr>
            <a:r>
              <a:rPr kumimoji="0" lang="en-US" sz="2800" b="1" i="0" u="none" strike="noStrike" kern="1200" cap="none" spc="0" normalizeH="0" baseline="0" noProof="0" dirty="0">
                <a:ln>
                  <a:noFill/>
                </a:ln>
                <a:solidFill>
                  <a:prstClr val="black"/>
                </a:solidFill>
                <a:effectLst/>
                <a:uLnTx/>
                <a:uFillTx/>
                <a:latin typeface="Bahnschrift Light" panose="020F0302020204030204" pitchFamily="34" charset="0"/>
                <a:cs typeface="Bahnschrift Light" panose="020F0302020204030204" pitchFamily="34" charset="0"/>
              </a:rPr>
              <a:t>The highest confidence of any rule was </a:t>
            </a:r>
            <a:r>
              <a:rPr kumimoji="0" lang="en-US" sz="2800" b="1" i="0" u="none" strike="noStrike" kern="1200" cap="none" spc="0" normalizeH="0" baseline="0" noProof="0" dirty="0">
                <a:ln>
                  <a:noFill/>
                </a:ln>
                <a:solidFill>
                  <a:srgbClr val="BE6ABF"/>
                </a:solidFill>
                <a:effectLst/>
                <a:uLnTx/>
                <a:uFillTx/>
                <a:latin typeface="Bahnschrift Light" panose="020F0302020204030204" pitchFamily="34" charset="0"/>
                <a:cs typeface="Bahnschrift Light" panose="020F0302020204030204" pitchFamily="34" charset="0"/>
              </a:rPr>
              <a:t>PTSD</a:t>
            </a:r>
            <a:r>
              <a:rPr kumimoji="0" lang="en-US" sz="2800" b="1" i="0" u="none" strike="noStrike" kern="1200" cap="none" spc="0" normalizeH="0" baseline="0" noProof="0" dirty="0">
                <a:ln>
                  <a:noFill/>
                </a:ln>
                <a:solidFill>
                  <a:prstClr val="black"/>
                </a:solidFill>
                <a:effectLst/>
                <a:uLnTx/>
                <a:uFillTx/>
                <a:latin typeface="Bahnschrift Light" panose="020F0302020204030204" pitchFamily="34" charset="0"/>
                <a:cs typeface="Bahnschrift Light" panose="020F0302020204030204" pitchFamily="34" charset="0"/>
              </a:rPr>
              <a:t> and </a:t>
            </a:r>
            <a:r>
              <a:rPr kumimoji="0" lang="en-US" sz="2800" b="1" i="0" u="none" strike="noStrike" kern="1200" cap="none" spc="0" normalizeH="0" baseline="0" noProof="0" dirty="0">
                <a:ln>
                  <a:noFill/>
                </a:ln>
                <a:solidFill>
                  <a:srgbClr val="BE6ABF"/>
                </a:solidFill>
                <a:effectLst/>
                <a:uLnTx/>
                <a:uFillTx/>
                <a:latin typeface="Bahnschrift Light" panose="020F0302020204030204" pitchFamily="34" charset="0"/>
                <a:cs typeface="Bahnschrift Light" panose="020F0302020204030204" pitchFamily="34" charset="0"/>
              </a:rPr>
              <a:t>depression</a:t>
            </a:r>
            <a:r>
              <a:rPr kumimoji="0" lang="en-US" sz="2800" b="1" i="0" u="none" strike="noStrike" kern="1200" cap="none" spc="0" normalizeH="0" baseline="0" noProof="0" dirty="0">
                <a:ln>
                  <a:noFill/>
                </a:ln>
                <a:solidFill>
                  <a:prstClr val="black"/>
                </a:solidFill>
                <a:effectLst/>
                <a:uLnTx/>
                <a:uFillTx/>
                <a:latin typeface="Bahnschrift Light" panose="020F0302020204030204" pitchFamily="34" charset="0"/>
                <a:cs typeface="Bahnschrift Light" panose="020F0302020204030204" pitchFamily="34" charset="0"/>
              </a:rPr>
              <a:t> resulting in </a:t>
            </a:r>
            <a:r>
              <a:rPr kumimoji="0" lang="en-US" sz="2800" b="1" i="0" u="none" strike="noStrike" kern="1200" cap="none" spc="0" normalizeH="0" baseline="0" noProof="0" dirty="0">
                <a:ln>
                  <a:noFill/>
                </a:ln>
                <a:solidFill>
                  <a:srgbClr val="BE6ABF"/>
                </a:solidFill>
                <a:effectLst/>
                <a:uLnTx/>
                <a:uFillTx/>
                <a:latin typeface="Bahnschrift Light" panose="020F0302020204030204" pitchFamily="34" charset="0"/>
                <a:cs typeface="Bahnschrift Light" panose="020F0302020204030204" pitchFamily="34" charset="0"/>
              </a:rPr>
              <a:t>anxiety</a:t>
            </a:r>
            <a:r>
              <a:rPr kumimoji="0" lang="en-US" sz="2800" b="1" i="0" u="none" strike="noStrike" kern="1200" cap="none" spc="0" normalizeH="0" baseline="0" noProof="0" dirty="0">
                <a:ln>
                  <a:noFill/>
                </a:ln>
                <a:solidFill>
                  <a:prstClr val="black"/>
                </a:solidFill>
                <a:effectLst/>
                <a:uLnTx/>
                <a:uFillTx/>
                <a:latin typeface="Bahnschrift Light" panose="020F0302020204030204" pitchFamily="34" charset="0"/>
                <a:cs typeface="Bahnschrift Light" panose="020F0302020204030204" pitchFamily="34" charset="0"/>
              </a:rPr>
              <a:t>​ in women</a:t>
            </a:r>
          </a:p>
        </p:txBody>
      </p:sp>
      <p:grpSp>
        <p:nvGrpSpPr>
          <p:cNvPr id="22" name="Group 21">
            <a:extLst>
              <a:ext uri="{FF2B5EF4-FFF2-40B4-BE49-F238E27FC236}">
                <a16:creationId xmlns:a16="http://schemas.microsoft.com/office/drawing/2014/main" id="{B73FAB62-51A7-C89C-4DD9-F77D56495728}"/>
              </a:ext>
              <a:ext uri="{C183D7F6-B498-43B3-948B-1728B52AA6E4}">
                <adec:decorative xmlns:adec="http://schemas.microsoft.com/office/drawing/2017/decorative" val="1"/>
              </a:ext>
            </a:extLst>
          </p:cNvPr>
          <p:cNvGrpSpPr/>
          <p:nvPr/>
        </p:nvGrpSpPr>
        <p:grpSpPr>
          <a:xfrm>
            <a:off x="910427" y="14090671"/>
            <a:ext cx="10249044" cy="7355177"/>
            <a:chOff x="935016" y="15160930"/>
            <a:chExt cx="8108909" cy="6372786"/>
          </a:xfrm>
        </p:grpSpPr>
        <p:pic>
          <p:nvPicPr>
            <p:cNvPr id="8" name="Picture 7">
              <a:extLst>
                <a:ext uri="{FF2B5EF4-FFF2-40B4-BE49-F238E27FC236}">
                  <a16:creationId xmlns:a16="http://schemas.microsoft.com/office/drawing/2014/main" id="{9F4F17C9-22AF-3730-A8CD-F44DF33A878D}"/>
                </a:ext>
              </a:extLst>
            </p:cNvPr>
            <p:cNvPicPr>
              <a:picLocks noChangeAspect="1"/>
            </p:cNvPicPr>
            <p:nvPr/>
          </p:nvPicPr>
          <p:blipFill>
            <a:blip r:embed="rId12"/>
            <a:stretch>
              <a:fillRect/>
            </a:stretch>
          </p:blipFill>
          <p:spPr>
            <a:xfrm>
              <a:off x="935016" y="15160930"/>
              <a:ext cx="8108909" cy="6372786"/>
            </a:xfrm>
            <a:prstGeom prst="roundRect">
              <a:avLst>
                <a:gd name="adj" fmla="val 2562"/>
              </a:avLst>
            </a:prstGeom>
            <a:ln w="1905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a:extLst>
                <a:ext uri="{FF2B5EF4-FFF2-40B4-BE49-F238E27FC236}">
                  <a16:creationId xmlns:a16="http://schemas.microsoft.com/office/drawing/2014/main" id="{58581163-2EB1-FBD2-5A29-0337DE320FEE}"/>
                </a:ext>
              </a:extLst>
            </p:cNvPr>
            <p:cNvPicPr>
              <a:picLocks noChangeAspect="1"/>
            </p:cNvPicPr>
            <p:nvPr/>
          </p:nvPicPr>
          <p:blipFill>
            <a:blip r:embed="rId13"/>
            <a:stretch>
              <a:fillRect/>
            </a:stretch>
          </p:blipFill>
          <p:spPr>
            <a:xfrm>
              <a:off x="3923497" y="15862748"/>
              <a:ext cx="1763994" cy="2157705"/>
            </a:xfrm>
            <a:prstGeom prst="rect">
              <a:avLst/>
            </a:prstGeom>
          </p:spPr>
        </p:pic>
      </p:grpSp>
      <p:sp>
        <p:nvSpPr>
          <p:cNvPr id="20" name="TextBox 19">
            <a:extLst>
              <a:ext uri="{FF2B5EF4-FFF2-40B4-BE49-F238E27FC236}">
                <a16:creationId xmlns:a16="http://schemas.microsoft.com/office/drawing/2014/main" id="{F09B88D8-CD0E-9A6F-EE5B-F3D62A5C1773}"/>
              </a:ext>
            </a:extLst>
          </p:cNvPr>
          <p:cNvSpPr txBox="1"/>
          <p:nvPr/>
        </p:nvSpPr>
        <p:spPr>
          <a:xfrm>
            <a:off x="7935494" y="23226378"/>
            <a:ext cx="3674805" cy="8340745"/>
          </a:xfrm>
          <a:prstGeom prst="rect">
            <a:avLst/>
          </a:prstGeom>
          <a:solidFill>
            <a:schemeClr val="bg1">
              <a:lumMod val="95000"/>
            </a:schemeClr>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sng" strike="noStrike" kern="1200" cap="none" spc="0" normalizeH="0" baseline="0" noProof="0" dirty="0">
                <a:ln>
                  <a:noFill/>
                </a:ln>
                <a:solidFill>
                  <a:prstClr val="black"/>
                </a:solidFill>
                <a:effectLst/>
                <a:uLnTx/>
                <a:uFillTx/>
                <a:latin typeface="Bahnschrift Light" panose="020B0502040204020203" pitchFamily="34" charset="0"/>
                <a:cs typeface="Arial"/>
              </a:rPr>
              <a:t>After Data cleaning:</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sng" strike="noStrike" kern="1200" cap="none" spc="0" normalizeH="0" baseline="0" noProof="0" dirty="0">
              <a:ln>
                <a:noFill/>
              </a:ln>
              <a:solidFill>
                <a:prstClr val="black"/>
              </a:solidFill>
              <a:effectLst/>
              <a:uLnTx/>
              <a:uFillTx/>
              <a:latin typeface="Bahnschrift Light" panose="020B0502040204020203" pitchFamily="34" charset="0"/>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Bahnschrift Light" panose="020B0502040204020203" pitchFamily="34" charset="0"/>
                <a:cs typeface="Arial"/>
              </a:rPr>
              <a:t>Total Patients:      </a:t>
            </a:r>
            <a:r>
              <a:rPr kumimoji="0" lang="en-US" sz="2800" b="1" i="0" u="sng" strike="noStrike" kern="1200" cap="none" spc="0" normalizeH="0" baseline="0" noProof="0" dirty="0">
                <a:ln>
                  <a:noFill/>
                </a:ln>
                <a:solidFill>
                  <a:srgbClr val="BE6ABF"/>
                </a:solidFill>
                <a:effectLst/>
                <a:uLnTx/>
                <a:uFillTx/>
                <a:latin typeface="Bahnschrift Light" panose="020B0502040204020203" pitchFamily="34" charset="0"/>
                <a:cs typeface="Arial"/>
              </a:rPr>
              <a:t>10,554</a:t>
            </a:r>
            <a:endParaRPr kumimoji="0" lang="en-US" sz="2400" b="1" i="0" u="sng" strike="noStrike" kern="1200" cap="none" spc="0" normalizeH="0" baseline="0" noProof="0" dirty="0">
              <a:ln>
                <a:noFill/>
              </a:ln>
              <a:solidFill>
                <a:srgbClr val="BE6ABF"/>
              </a:solidFill>
              <a:effectLst/>
              <a:uLnTx/>
              <a:uFillTx/>
              <a:latin typeface="Bahnschrift Light" panose="020B0502040204020203" pitchFamily="34" charset="0"/>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Bahnschrift Light" panose="020B0502040204020203" pitchFamily="34" charset="0"/>
                <a:cs typeface="Arial"/>
              </a:rPr>
              <a:t>Male Patients:      3,304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Bahnschrift Light" panose="020B0502040204020203" pitchFamily="34" charset="0"/>
                <a:cs typeface="Arial"/>
              </a:rPr>
              <a:t>Female Patients:  7,250</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Bahnschrift Light" panose="020B0502040204020203" pitchFamily="34" charset="0"/>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600" b="1" i="0" u="sng" strike="noStrike" kern="1200" cap="none" spc="0" normalizeH="0" baseline="0" noProof="0" dirty="0">
                <a:ln>
                  <a:noFill/>
                </a:ln>
                <a:solidFill>
                  <a:prstClr val="black"/>
                </a:solidFill>
                <a:effectLst/>
                <a:uLnTx/>
                <a:uFillTx/>
                <a:latin typeface="Bahnschrift Light" panose="020B0502040204020203" pitchFamily="34" charset="0"/>
                <a:cs typeface="Arial"/>
              </a:rPr>
              <a:t>Age Groups</a:t>
            </a:r>
            <a:r>
              <a:rPr kumimoji="0" lang="en-US" sz="2400" b="1" i="0" u="none" strike="noStrike" kern="1200" cap="none" spc="0" normalizeH="0" baseline="0" noProof="0" dirty="0">
                <a:ln>
                  <a:noFill/>
                </a:ln>
                <a:solidFill>
                  <a:prstClr val="black"/>
                </a:solidFill>
                <a:effectLst/>
                <a:uLnTx/>
                <a:uFillTx/>
                <a:latin typeface="Bahnschrift Light" panose="020B0502040204020203" pitchFamily="34" charset="0"/>
                <a:cs typeface="Arial"/>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1" u="sng" strike="noStrike" kern="1200" cap="none" spc="0" normalizeH="0" baseline="0" noProof="0" dirty="0">
                <a:ln>
                  <a:noFill/>
                </a:ln>
                <a:solidFill>
                  <a:srgbClr val="BE6ABF"/>
                </a:solidFill>
                <a:effectLst/>
                <a:uLnTx/>
                <a:uFillTx/>
                <a:latin typeface="Bahnschrift Light" panose="020B0502040204020203" pitchFamily="34" charset="0"/>
                <a:cs typeface="Arial"/>
              </a:rPr>
              <a:t>&lt;18</a:t>
            </a:r>
            <a:r>
              <a:rPr kumimoji="0" lang="en-US" sz="2400" b="1" i="0" u="none" strike="noStrike" kern="1200" cap="none" spc="0" normalizeH="0" baseline="0" noProof="0" dirty="0">
                <a:ln>
                  <a:noFill/>
                </a:ln>
                <a:solidFill>
                  <a:prstClr val="black"/>
                </a:solidFill>
                <a:effectLst/>
                <a:uLnTx/>
                <a:uFillTx/>
                <a:latin typeface="Bahnschrift Light" panose="020B0502040204020203" pitchFamily="34" charset="0"/>
                <a:cs typeface="Arial"/>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Bahnschrift Light" panose="020B0502040204020203" pitchFamily="34" charset="0"/>
                <a:cs typeface="Arial"/>
              </a:rPr>
              <a:t>	Male:      133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Bahnschrift Light" panose="020B0502040204020203" pitchFamily="34" charset="0"/>
                <a:cs typeface="Arial"/>
              </a:rPr>
              <a:t>	Female:  140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1" u="sng" strike="noStrike" kern="1200" cap="none" spc="0" normalizeH="0" baseline="0" noProof="0" dirty="0">
                <a:ln>
                  <a:noFill/>
                </a:ln>
                <a:solidFill>
                  <a:srgbClr val="BE6ABF"/>
                </a:solidFill>
                <a:effectLst/>
                <a:uLnTx/>
                <a:uFillTx/>
                <a:latin typeface="Bahnschrift Light" panose="020B0502040204020203" pitchFamily="34" charset="0"/>
                <a:cs typeface="Arial"/>
              </a:rPr>
              <a:t>18-34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Bahnschrift Light" panose="020B0502040204020203" pitchFamily="34" charset="0"/>
                <a:cs typeface="Arial"/>
              </a:rPr>
              <a:t>	Male:      614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Bahnschrift Light" panose="020B0502040204020203" pitchFamily="34" charset="0"/>
                <a:cs typeface="Arial"/>
              </a:rPr>
              <a:t>	Female:  1477</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1" u="sng" strike="noStrike" kern="1200" cap="none" spc="0" normalizeH="0" baseline="0" noProof="0" dirty="0">
                <a:ln>
                  <a:noFill/>
                </a:ln>
                <a:solidFill>
                  <a:srgbClr val="BE6ABF"/>
                </a:solidFill>
                <a:effectLst/>
                <a:uLnTx/>
                <a:uFillTx/>
                <a:latin typeface="Bahnschrift Light" panose="020B0502040204020203" pitchFamily="34" charset="0"/>
                <a:cs typeface="Arial"/>
              </a:rPr>
              <a:t>35-54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Bahnschrift Light" panose="020B0502040204020203" pitchFamily="34" charset="0"/>
                <a:cs typeface="Arial"/>
              </a:rPr>
              <a:t>	Male:      1486</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Bahnschrift Light" panose="020B0502040204020203" pitchFamily="34" charset="0"/>
                <a:cs typeface="Arial"/>
              </a:rPr>
              <a:t> 	Female:  3774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1" u="sng" strike="noStrike" kern="1200" cap="none" spc="0" normalizeH="0" baseline="0" noProof="0" dirty="0">
                <a:ln>
                  <a:noFill/>
                </a:ln>
                <a:solidFill>
                  <a:srgbClr val="BE6ABF"/>
                </a:solidFill>
                <a:effectLst/>
                <a:uLnTx/>
                <a:uFillTx/>
                <a:latin typeface="Bahnschrift Light" panose="020B0502040204020203" pitchFamily="34" charset="0"/>
                <a:cs typeface="Arial"/>
              </a:rPr>
              <a:t>55-70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Bahnschrift Light" panose="020B0502040204020203" pitchFamily="34" charset="0"/>
                <a:cs typeface="Arial"/>
              </a:rPr>
              <a:t>	Male:      854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Bahnschrift Light" panose="020B0502040204020203" pitchFamily="34" charset="0"/>
                <a:cs typeface="Arial"/>
              </a:rPr>
              <a:t>	Female:  1638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1" u="sng" strike="noStrike" kern="1200" cap="none" spc="0" normalizeH="0" baseline="0" noProof="0" dirty="0">
                <a:ln>
                  <a:noFill/>
                </a:ln>
                <a:solidFill>
                  <a:srgbClr val="BE6ABF"/>
                </a:solidFill>
                <a:effectLst/>
                <a:uLnTx/>
                <a:uFillTx/>
                <a:latin typeface="Bahnschrift Light" panose="020B0502040204020203" pitchFamily="34" charset="0"/>
                <a:cs typeface="Arial"/>
              </a:rPr>
              <a:t>&gt;70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Bahnschrift Light" panose="020B0502040204020203" pitchFamily="34" charset="0"/>
                <a:cs typeface="Arial"/>
              </a:rPr>
              <a:t>	Male:      217</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Bahnschrift Light" panose="020B0502040204020203" pitchFamily="34" charset="0"/>
                <a:cs typeface="Arial"/>
              </a:rPr>
              <a:t>	Female:  221</a:t>
            </a:r>
          </a:p>
        </p:txBody>
      </p:sp>
      <p:sp>
        <p:nvSpPr>
          <p:cNvPr id="10" name="Right Arrow 9">
            <a:extLst>
              <a:ext uri="{FF2B5EF4-FFF2-40B4-BE49-F238E27FC236}">
                <a16:creationId xmlns:a16="http://schemas.microsoft.com/office/drawing/2014/main" id="{7B7BEF31-9B95-30D1-B2B6-2CF7DE5F8EE2}"/>
              </a:ext>
              <a:ext uri="{C183D7F6-B498-43B3-948B-1728B52AA6E4}">
                <adec:decorative xmlns:adec="http://schemas.microsoft.com/office/drawing/2017/decorative" val="1"/>
              </a:ext>
            </a:extLst>
          </p:cNvPr>
          <p:cNvSpPr/>
          <p:nvPr/>
        </p:nvSpPr>
        <p:spPr bwMode="auto">
          <a:xfrm>
            <a:off x="13675213" y="10580206"/>
            <a:ext cx="7938631" cy="4815170"/>
          </a:xfrm>
          <a:prstGeom prst="rightArrow">
            <a:avLst>
              <a:gd name="adj1" fmla="val 79525"/>
              <a:gd name="adj2" fmla="val 38509"/>
            </a:avLst>
          </a:prstGeom>
          <a:solidFill>
            <a:srgbClr val="769FDA"/>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703763" rtl="0" eaLnBrk="1" fontAlgn="base" latinLnBrk="0" hangingPunct="1">
              <a:lnSpc>
                <a:spcPct val="100000"/>
              </a:lnSpc>
              <a:spcBef>
                <a:spcPct val="0"/>
              </a:spcBef>
              <a:spcAft>
                <a:spcPct val="0"/>
              </a:spcAft>
              <a:buClrTx/>
              <a:buSzTx/>
              <a:buFontTx/>
              <a:buNone/>
              <a:tabLst/>
              <a:defRPr/>
            </a:pPr>
            <a:endParaRPr kumimoji="0" lang="en-US" sz="3000" b="0" i="0" u="none" strike="noStrike" kern="1200" cap="none" spc="0" normalizeH="0" baseline="0" noProof="0">
              <a:ln>
                <a:noFill/>
              </a:ln>
              <a:solidFill>
                <a:prstClr val="black"/>
              </a:solidFill>
              <a:effectLst/>
              <a:uLnTx/>
              <a:uFillTx/>
              <a:latin typeface="Arial" charset="0"/>
              <a:cs typeface="Arial"/>
            </a:endParaRPr>
          </a:p>
        </p:txBody>
      </p:sp>
      <p:sp>
        <p:nvSpPr>
          <p:cNvPr id="37" name="TextBox 36">
            <a:extLst>
              <a:ext uri="{FF2B5EF4-FFF2-40B4-BE49-F238E27FC236}">
                <a16:creationId xmlns:a16="http://schemas.microsoft.com/office/drawing/2014/main" id="{E68F76E3-59E7-E8C9-F21D-1070B8D25F51}"/>
              </a:ext>
            </a:extLst>
          </p:cNvPr>
          <p:cNvSpPr txBox="1"/>
          <p:nvPr/>
        </p:nvSpPr>
        <p:spPr>
          <a:xfrm>
            <a:off x="22788588" y="16798537"/>
            <a:ext cx="6968899" cy="2590068"/>
          </a:xfrm>
          <a:prstGeom prst="rect">
            <a:avLst/>
          </a:prstGeom>
          <a:noFill/>
        </p:spPr>
        <p:txBody>
          <a:bodyPr wrap="square" rtlCol="0">
            <a:spAutoFit/>
          </a:bodyPr>
          <a:lstStyle/>
          <a:p>
            <a:pPr marL="457200" marR="0" lvl="0" indent="-457200" algn="l" defTabSz="914400" rtl="0" eaLnBrk="1" fontAlgn="base" latinLnBrk="0" hangingPunct="1">
              <a:lnSpc>
                <a:spcPct val="150000"/>
              </a:lnSpc>
              <a:spcBef>
                <a:spcPct val="0"/>
              </a:spcBef>
              <a:spcAft>
                <a:spcPct val="0"/>
              </a:spcAft>
              <a:buClrTx/>
              <a:buSzTx/>
              <a:buFont typeface="Wingdings" pitchFamily="2" charset="2"/>
              <a:buChar char="Ø"/>
              <a:tabLst/>
              <a:defRPr/>
            </a:pPr>
            <a:r>
              <a:rPr kumimoji="0" lang="en-US" sz="2800" b="1" i="0" u="none" strike="noStrike" kern="1200" cap="none" spc="0" normalizeH="0" baseline="0" noProof="0" dirty="0">
                <a:ln>
                  <a:noFill/>
                </a:ln>
                <a:solidFill>
                  <a:prstClr val="black"/>
                </a:solidFill>
                <a:effectLst/>
                <a:uLnTx/>
                <a:uFillTx/>
                <a:latin typeface="Bahnschrift Light" panose="020F0302020204030204" pitchFamily="34" charset="0"/>
                <a:cs typeface="Bahnschrift Light" panose="020F0302020204030204" pitchFamily="34" charset="0"/>
              </a:rPr>
              <a:t>Top 3 states reported in the study</a:t>
            </a:r>
          </a:p>
          <a:p>
            <a:pPr marL="971550" marR="0" lvl="1" indent="-514350" algn="l" defTabSz="914400" rtl="0" eaLnBrk="1" fontAlgn="base" latinLnBrk="0" hangingPunct="1">
              <a:lnSpc>
                <a:spcPct val="150000"/>
              </a:lnSpc>
              <a:spcBef>
                <a:spcPct val="0"/>
              </a:spcBef>
              <a:spcAft>
                <a:spcPct val="0"/>
              </a:spcAft>
              <a:buClrTx/>
              <a:buSzTx/>
              <a:buFont typeface="+mj-lt"/>
              <a:buAutoNum type="arabicPeriod"/>
              <a:tabLst/>
              <a:defRPr/>
            </a:pPr>
            <a:r>
              <a:rPr kumimoji="0" lang="en-US" sz="2800" b="1" i="0" u="none" strike="noStrike" kern="1200" cap="none" spc="0" normalizeH="0" baseline="0" noProof="0" dirty="0">
                <a:ln>
                  <a:noFill/>
                </a:ln>
                <a:solidFill>
                  <a:prstClr val="black"/>
                </a:solidFill>
                <a:effectLst/>
                <a:uLnTx/>
                <a:uFillTx/>
                <a:latin typeface="Bahnschrift Light" panose="020F0302020204030204" pitchFamily="34" charset="0"/>
                <a:cs typeface="Bahnschrift Light" panose="020F0302020204030204" pitchFamily="34" charset="0"/>
              </a:rPr>
              <a:t>California- </a:t>
            </a:r>
            <a:r>
              <a:rPr kumimoji="0" lang="en-US" sz="2800" b="1" i="0" u="sng" strike="noStrike" kern="1200" cap="none" spc="0" normalizeH="0" baseline="0" noProof="0" dirty="0">
                <a:ln>
                  <a:noFill/>
                </a:ln>
                <a:solidFill>
                  <a:srgbClr val="BE6ABF"/>
                </a:solidFill>
                <a:effectLst/>
                <a:uLnTx/>
                <a:uFillTx/>
                <a:latin typeface="Bahnschrift Light" panose="020F0302020204030204" pitchFamily="34" charset="0"/>
                <a:cs typeface="Bahnschrift Light" panose="020F0302020204030204" pitchFamily="34" charset="0"/>
              </a:rPr>
              <a:t>600</a:t>
            </a:r>
            <a:r>
              <a:rPr kumimoji="0" lang="en-US" sz="2800" b="1" i="0" u="none" strike="noStrike" kern="1200" cap="none" spc="0" normalizeH="0" baseline="0" noProof="0" dirty="0">
                <a:ln>
                  <a:noFill/>
                </a:ln>
                <a:solidFill>
                  <a:prstClr val="black"/>
                </a:solidFill>
                <a:effectLst/>
                <a:uLnTx/>
                <a:uFillTx/>
                <a:latin typeface="Bahnschrift Light" panose="020F0302020204030204" pitchFamily="34" charset="0"/>
                <a:cs typeface="Bahnschrift Light" panose="020F0302020204030204" pitchFamily="34" charset="0"/>
              </a:rPr>
              <a:t> patients</a:t>
            </a:r>
          </a:p>
          <a:p>
            <a:pPr marL="971550" marR="0" lvl="1" indent="-514350" algn="l" defTabSz="914400" rtl="0" eaLnBrk="1" fontAlgn="base" latinLnBrk="0" hangingPunct="1">
              <a:lnSpc>
                <a:spcPct val="150000"/>
              </a:lnSpc>
              <a:spcBef>
                <a:spcPct val="0"/>
              </a:spcBef>
              <a:spcAft>
                <a:spcPct val="0"/>
              </a:spcAft>
              <a:buClrTx/>
              <a:buSzTx/>
              <a:buFont typeface="+mj-lt"/>
              <a:buAutoNum type="arabicPeriod"/>
              <a:tabLst/>
              <a:defRPr/>
            </a:pPr>
            <a:r>
              <a:rPr kumimoji="0" lang="en-US" sz="2800" b="1" i="0" u="none" strike="noStrike" kern="1200" cap="none" spc="0" normalizeH="0" baseline="0" noProof="0" dirty="0">
                <a:ln>
                  <a:noFill/>
                </a:ln>
                <a:solidFill>
                  <a:prstClr val="black"/>
                </a:solidFill>
                <a:effectLst/>
                <a:uLnTx/>
                <a:uFillTx/>
                <a:latin typeface="Bahnschrift Light" panose="020F0302020204030204" pitchFamily="34" charset="0"/>
                <a:cs typeface="Bahnschrift Light" panose="020F0302020204030204" pitchFamily="34" charset="0"/>
              </a:rPr>
              <a:t>Texas- </a:t>
            </a:r>
            <a:r>
              <a:rPr kumimoji="0" lang="en-US" sz="2800" b="1" i="0" u="sng" strike="noStrike" kern="1200" cap="none" spc="0" normalizeH="0" baseline="0" noProof="0" dirty="0">
                <a:ln>
                  <a:noFill/>
                </a:ln>
                <a:solidFill>
                  <a:srgbClr val="BE6ABF"/>
                </a:solidFill>
                <a:effectLst/>
                <a:uLnTx/>
                <a:uFillTx/>
                <a:latin typeface="Bahnschrift Light" panose="020F0302020204030204" pitchFamily="34" charset="0"/>
                <a:cs typeface="Bahnschrift Light" panose="020F0302020204030204" pitchFamily="34" charset="0"/>
              </a:rPr>
              <a:t>460</a:t>
            </a:r>
            <a:r>
              <a:rPr kumimoji="0" lang="en-US" sz="2800" b="1" i="0" u="none" strike="noStrike" kern="1200" cap="none" spc="0" normalizeH="0" baseline="0" noProof="0" dirty="0">
                <a:ln>
                  <a:noFill/>
                </a:ln>
                <a:solidFill>
                  <a:prstClr val="black"/>
                </a:solidFill>
                <a:effectLst/>
                <a:uLnTx/>
                <a:uFillTx/>
                <a:latin typeface="Bahnschrift Light" panose="020F0302020204030204" pitchFamily="34" charset="0"/>
                <a:cs typeface="Bahnschrift Light" panose="020F0302020204030204" pitchFamily="34" charset="0"/>
              </a:rPr>
              <a:t> patients</a:t>
            </a:r>
          </a:p>
          <a:p>
            <a:pPr marL="971550" marR="0" lvl="1" indent="-514350" algn="l" defTabSz="914400" rtl="0" eaLnBrk="1" fontAlgn="base" latinLnBrk="0" hangingPunct="1">
              <a:lnSpc>
                <a:spcPct val="150000"/>
              </a:lnSpc>
              <a:spcBef>
                <a:spcPct val="0"/>
              </a:spcBef>
              <a:spcAft>
                <a:spcPct val="0"/>
              </a:spcAft>
              <a:buClrTx/>
              <a:buSzTx/>
              <a:buFont typeface="+mj-lt"/>
              <a:buAutoNum type="arabicPeriod"/>
              <a:tabLst/>
              <a:defRPr/>
            </a:pPr>
            <a:r>
              <a:rPr kumimoji="0" lang="en-US" sz="2800" b="1" i="0" u="none" strike="noStrike" kern="1200" cap="none" spc="0" normalizeH="0" baseline="0" noProof="0" dirty="0">
                <a:ln>
                  <a:noFill/>
                </a:ln>
                <a:solidFill>
                  <a:prstClr val="black"/>
                </a:solidFill>
                <a:effectLst/>
                <a:uLnTx/>
                <a:uFillTx/>
                <a:latin typeface="Bahnschrift Light" panose="020F0302020204030204" pitchFamily="34" charset="0"/>
                <a:cs typeface="Bahnschrift Light" panose="020F0302020204030204" pitchFamily="34" charset="0"/>
              </a:rPr>
              <a:t>Florida- </a:t>
            </a:r>
            <a:r>
              <a:rPr kumimoji="0" lang="en-US" sz="2800" b="1" i="0" u="sng" strike="noStrike" kern="1200" cap="none" spc="0" normalizeH="0" baseline="0" noProof="0" dirty="0">
                <a:ln>
                  <a:noFill/>
                </a:ln>
                <a:solidFill>
                  <a:srgbClr val="BE6ABF"/>
                </a:solidFill>
                <a:effectLst/>
                <a:uLnTx/>
                <a:uFillTx/>
                <a:latin typeface="Bahnschrift Light" panose="020F0302020204030204" pitchFamily="34" charset="0"/>
                <a:cs typeface="Bahnschrift Light" panose="020F0302020204030204" pitchFamily="34" charset="0"/>
              </a:rPr>
              <a:t>448</a:t>
            </a:r>
            <a:r>
              <a:rPr kumimoji="0" lang="en-US" sz="2800" b="1" i="0" u="none" strike="noStrike" kern="1200" cap="none" spc="0" normalizeH="0" baseline="0" noProof="0" dirty="0">
                <a:ln>
                  <a:noFill/>
                </a:ln>
                <a:solidFill>
                  <a:prstClr val="black"/>
                </a:solidFill>
                <a:effectLst/>
                <a:uLnTx/>
                <a:uFillTx/>
                <a:latin typeface="Bahnschrift Light" panose="020F0302020204030204" pitchFamily="34" charset="0"/>
                <a:cs typeface="Bahnschrift Light" panose="020F0302020204030204" pitchFamily="34" charset="0"/>
              </a:rPr>
              <a:t> patients</a:t>
            </a:r>
          </a:p>
        </p:txBody>
      </p:sp>
      <p:pic>
        <p:nvPicPr>
          <p:cNvPr id="42" name="Picture 41">
            <a:extLst>
              <a:ext uri="{FF2B5EF4-FFF2-40B4-BE49-F238E27FC236}">
                <a16:creationId xmlns:a16="http://schemas.microsoft.com/office/drawing/2014/main" id="{92A53842-61F3-F07F-C9C3-67DADC3045F0}"/>
              </a:ext>
              <a:ext uri="{C183D7F6-B498-43B3-948B-1728B52AA6E4}">
                <adec:decorative xmlns:adec="http://schemas.microsoft.com/office/drawing/2017/decorative" val="1"/>
              </a:ext>
            </a:extLst>
          </p:cNvPr>
          <p:cNvPicPr>
            <a:picLocks noChangeAspect="1"/>
          </p:cNvPicPr>
          <p:nvPr/>
        </p:nvPicPr>
        <p:blipFill rotWithShape="1">
          <a:blip r:embed="rId14"/>
          <a:srcRect b="7201"/>
          <a:stretch/>
        </p:blipFill>
        <p:spPr>
          <a:xfrm>
            <a:off x="31277968" y="18660121"/>
            <a:ext cx="11598010" cy="3883508"/>
          </a:xfrm>
          <a:prstGeom prst="roundRect">
            <a:avLst>
              <a:gd name="adj" fmla="val 4894"/>
            </a:avLst>
          </a:prstGeom>
          <a:ln w="1905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7" name="Picture 46">
            <a:extLst>
              <a:ext uri="{FF2B5EF4-FFF2-40B4-BE49-F238E27FC236}">
                <a16:creationId xmlns:a16="http://schemas.microsoft.com/office/drawing/2014/main" id="{4CBC3431-A2F9-59A9-1BCA-826E65975048}"/>
              </a:ext>
              <a:ext uri="{C183D7F6-B498-43B3-948B-1728B52AA6E4}">
                <adec:decorative xmlns:adec="http://schemas.microsoft.com/office/drawing/2017/decorative" val="1"/>
              </a:ext>
            </a:extLst>
          </p:cNvPr>
          <p:cNvPicPr>
            <a:picLocks noChangeAspect="1"/>
          </p:cNvPicPr>
          <p:nvPr/>
        </p:nvPicPr>
        <p:blipFill rotWithShape="1">
          <a:blip r:embed="rId15"/>
          <a:srcRect t="1546"/>
          <a:stretch/>
        </p:blipFill>
        <p:spPr>
          <a:xfrm>
            <a:off x="31194280" y="5228985"/>
            <a:ext cx="12142272" cy="5669161"/>
          </a:xfrm>
          <a:prstGeom prst="roundRect">
            <a:avLst>
              <a:gd name="adj" fmla="val 3152"/>
            </a:avLst>
          </a:prstGeom>
          <a:ln w="1905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9" name="Picture 48">
            <a:extLst>
              <a:ext uri="{FF2B5EF4-FFF2-40B4-BE49-F238E27FC236}">
                <a16:creationId xmlns:a16="http://schemas.microsoft.com/office/drawing/2014/main" id="{BFDF7AA1-7B7A-B42B-526B-2F1E5AEC443F}"/>
              </a:ext>
              <a:ext uri="{C183D7F6-B498-43B3-948B-1728B52AA6E4}">
                <adec:decorative xmlns:adec="http://schemas.microsoft.com/office/drawing/2017/decorative" val="1"/>
              </a:ext>
            </a:extLst>
          </p:cNvPr>
          <p:cNvPicPr>
            <a:picLocks noChangeAspect="1"/>
          </p:cNvPicPr>
          <p:nvPr/>
        </p:nvPicPr>
        <p:blipFill>
          <a:blip r:embed="rId16"/>
          <a:stretch>
            <a:fillRect/>
          </a:stretch>
        </p:blipFill>
        <p:spPr>
          <a:xfrm>
            <a:off x="31194280" y="11547564"/>
            <a:ext cx="12152135" cy="1294557"/>
          </a:xfrm>
          <a:prstGeom prst="roundRect">
            <a:avLst>
              <a:gd name="adj" fmla="val 2540"/>
            </a:avLst>
          </a:prstGeom>
          <a:ln w="1905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6" name="TextBox 35">
            <a:extLst>
              <a:ext uri="{FF2B5EF4-FFF2-40B4-BE49-F238E27FC236}">
                <a16:creationId xmlns:a16="http://schemas.microsoft.com/office/drawing/2014/main" id="{5C65CE6F-F089-B93B-E8F4-DFFE5B7CE69F}"/>
              </a:ext>
            </a:extLst>
          </p:cNvPr>
          <p:cNvSpPr txBox="1"/>
          <p:nvPr/>
        </p:nvSpPr>
        <p:spPr>
          <a:xfrm>
            <a:off x="14002374" y="11686164"/>
            <a:ext cx="6347911" cy="2677656"/>
          </a:xfrm>
          <a:prstGeom prst="rect">
            <a:avLst/>
          </a:prstGeom>
          <a:noFill/>
        </p:spPr>
        <p:txBody>
          <a:bodyPr wrap="square" rtlCol="0">
            <a:spAutoFit/>
          </a:bodyPr>
          <a:lstStyle/>
          <a:p>
            <a:pPr marL="457200" marR="0" lvl="0" indent="-45720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sz="2800" b="0" i="0" u="sng" strike="noStrike" kern="1200" cap="none" spc="0" normalizeH="0" baseline="0" noProof="0" dirty="0">
                <a:ln>
                  <a:noFill/>
                </a:ln>
                <a:solidFill>
                  <a:prstClr val="white"/>
                </a:solidFill>
                <a:effectLst/>
                <a:uLnTx/>
                <a:uFillTx/>
                <a:latin typeface="Bahnschrift Light" panose="020F0302020204030204" pitchFamily="34" charset="0"/>
                <a:cs typeface="Bahnschrift Light" panose="020F0302020204030204" pitchFamily="34" charset="0"/>
              </a:rPr>
              <a:t>Females</a:t>
            </a:r>
            <a:r>
              <a:rPr kumimoji="0" lang="en-US" sz="2800" b="0" i="0" u="none" strike="noStrike" kern="1200" cap="none" spc="0" normalizeH="0" baseline="0" noProof="0" dirty="0">
                <a:ln>
                  <a:noFill/>
                </a:ln>
                <a:solidFill>
                  <a:prstClr val="white"/>
                </a:solidFill>
                <a:effectLst/>
                <a:uLnTx/>
                <a:uFillTx/>
                <a:latin typeface="Bahnschrift Light" panose="020F0302020204030204" pitchFamily="34" charset="0"/>
                <a:cs typeface="Bahnschrift Light" panose="020F0302020204030204" pitchFamily="34" charset="0"/>
              </a:rPr>
              <a:t>: number of conditions increased gradually until they were </a:t>
            </a:r>
            <a:r>
              <a:rPr kumimoji="0" lang="en-US" sz="2800" b="0" i="0" u="sng" strike="noStrike" kern="1200" cap="none" spc="0" normalizeH="0" baseline="0" noProof="0" dirty="0">
                <a:ln>
                  <a:noFill/>
                </a:ln>
                <a:solidFill>
                  <a:srgbClr val="FFCE7B"/>
                </a:solidFill>
                <a:effectLst/>
                <a:uLnTx/>
                <a:uFillTx/>
                <a:latin typeface="Bahnschrift Light" panose="020F0302020204030204" pitchFamily="34" charset="0"/>
                <a:cs typeface="Bahnschrift Light" panose="020F0302020204030204" pitchFamily="34" charset="0"/>
              </a:rPr>
              <a:t>71</a:t>
            </a:r>
            <a:r>
              <a:rPr kumimoji="0" lang="en-US" sz="2800" b="0" i="0" u="none" strike="noStrike" kern="1200" cap="none" spc="0" normalizeH="0" baseline="0" noProof="0" dirty="0">
                <a:ln>
                  <a:noFill/>
                </a:ln>
                <a:solidFill>
                  <a:prstClr val="white"/>
                </a:solidFill>
                <a:effectLst/>
                <a:uLnTx/>
                <a:uFillTx/>
                <a:latin typeface="Bahnschrift Light" panose="020F0302020204030204" pitchFamily="34" charset="0"/>
                <a:cs typeface="Bahnschrift Light" panose="020F0302020204030204" pitchFamily="34" charset="0"/>
              </a:rPr>
              <a:t>.</a:t>
            </a:r>
          </a:p>
          <a:p>
            <a:pPr marL="457200" marR="0" lvl="0" indent="-45720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sz="2800" b="0" i="0" u="none" strike="noStrike" kern="1200" cap="none" spc="0" normalizeH="0" baseline="0" noProof="0" dirty="0">
                <a:ln>
                  <a:noFill/>
                </a:ln>
                <a:solidFill>
                  <a:prstClr val="white"/>
                </a:solidFill>
                <a:effectLst/>
                <a:uLnTx/>
                <a:uFillTx/>
                <a:latin typeface="Bahnschrift Light" panose="020F0302020204030204" pitchFamily="34" charset="0"/>
                <a:cs typeface="Bahnschrift Light" panose="020F0302020204030204" pitchFamily="34" charset="0"/>
              </a:rPr>
              <a:t>As for </a:t>
            </a:r>
            <a:r>
              <a:rPr kumimoji="0" lang="en-US" sz="2800" b="0" i="0" u="sng" strike="noStrike" kern="1200" cap="none" spc="0" normalizeH="0" baseline="0" noProof="0" dirty="0">
                <a:ln>
                  <a:noFill/>
                </a:ln>
                <a:solidFill>
                  <a:srgbClr val="FFCE7B"/>
                </a:solidFill>
                <a:effectLst/>
                <a:uLnTx/>
                <a:uFillTx/>
                <a:latin typeface="Bahnschrift Light" panose="020F0302020204030204" pitchFamily="34" charset="0"/>
                <a:cs typeface="Bahnschrift Light" panose="020F0302020204030204" pitchFamily="34" charset="0"/>
              </a:rPr>
              <a:t>men</a:t>
            </a:r>
            <a:r>
              <a:rPr kumimoji="0" lang="en-US" sz="2800" b="0" i="0" u="none" strike="noStrike" kern="1200" cap="none" spc="0" normalizeH="0" baseline="0" noProof="0" dirty="0">
                <a:ln>
                  <a:noFill/>
                </a:ln>
                <a:solidFill>
                  <a:prstClr val="white"/>
                </a:solidFill>
                <a:effectLst/>
                <a:uLnTx/>
                <a:uFillTx/>
                <a:latin typeface="Bahnschrift Light" panose="020F0302020204030204" pitchFamily="34" charset="0"/>
                <a:cs typeface="Bahnschrift Light" panose="020F0302020204030204" pitchFamily="34" charset="0"/>
              </a:rPr>
              <a:t>, number of conditions seemed to increase AFTER age </a:t>
            </a:r>
            <a:r>
              <a:rPr kumimoji="0" lang="en-US" sz="2800" b="0" i="0" u="sng" strike="noStrike" kern="1200" cap="none" spc="0" normalizeH="0" baseline="0" noProof="0" dirty="0">
                <a:ln>
                  <a:noFill/>
                </a:ln>
                <a:solidFill>
                  <a:srgbClr val="FFCE7B"/>
                </a:solidFill>
                <a:effectLst/>
                <a:uLnTx/>
                <a:uFillTx/>
                <a:latin typeface="Bahnschrift Light" panose="020F0302020204030204" pitchFamily="34" charset="0"/>
                <a:cs typeface="Bahnschrift Light" panose="020F0302020204030204" pitchFamily="34" charset="0"/>
              </a:rPr>
              <a:t>34</a:t>
            </a:r>
            <a:r>
              <a:rPr kumimoji="0" lang="en-US" sz="2800" b="0" i="0" u="none" strike="noStrike" kern="1200" cap="none" spc="0" normalizeH="0" baseline="0" noProof="0" dirty="0">
                <a:ln>
                  <a:noFill/>
                </a:ln>
                <a:solidFill>
                  <a:prstClr val="white"/>
                </a:solidFill>
                <a:effectLst/>
                <a:uLnTx/>
                <a:uFillTx/>
                <a:latin typeface="Bahnschrift Light" panose="020F0302020204030204" pitchFamily="34" charset="0"/>
                <a:cs typeface="Bahnschrift Light" panose="020F0302020204030204" pitchFamily="34" charset="0"/>
              </a:rPr>
              <a:t> and then stayed consistent.</a:t>
            </a:r>
          </a:p>
        </p:txBody>
      </p:sp>
      <p:sp>
        <p:nvSpPr>
          <p:cNvPr id="50" name="Right Arrow 49">
            <a:extLst>
              <a:ext uri="{FF2B5EF4-FFF2-40B4-BE49-F238E27FC236}">
                <a16:creationId xmlns:a16="http://schemas.microsoft.com/office/drawing/2014/main" id="{CD6C2DDF-574B-4F7C-9383-6C0C78323ADF}"/>
              </a:ext>
              <a:ext uri="{C183D7F6-B498-43B3-948B-1728B52AA6E4}">
                <adec:decorative xmlns:adec="http://schemas.microsoft.com/office/drawing/2017/decorative" val="1"/>
              </a:ext>
            </a:extLst>
          </p:cNvPr>
          <p:cNvSpPr/>
          <p:nvPr/>
        </p:nvSpPr>
        <p:spPr bwMode="auto">
          <a:xfrm flipH="1">
            <a:off x="21251646" y="5274797"/>
            <a:ext cx="8189036" cy="4899459"/>
          </a:xfrm>
          <a:prstGeom prst="rightArrow">
            <a:avLst>
              <a:gd name="adj1" fmla="val 79525"/>
              <a:gd name="adj2" fmla="val 38509"/>
            </a:avLst>
          </a:prstGeom>
          <a:solidFill>
            <a:srgbClr val="769FDA"/>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703763" rtl="0" eaLnBrk="1" fontAlgn="base" latinLnBrk="0" hangingPunct="1">
              <a:lnSpc>
                <a:spcPct val="100000"/>
              </a:lnSpc>
              <a:spcBef>
                <a:spcPct val="0"/>
              </a:spcBef>
              <a:spcAft>
                <a:spcPct val="0"/>
              </a:spcAft>
              <a:buClrTx/>
              <a:buSzTx/>
              <a:buFontTx/>
              <a:buNone/>
              <a:tabLst/>
              <a:defRPr/>
            </a:pPr>
            <a:endParaRPr kumimoji="0" lang="en-US" sz="3000" b="0" i="0" u="none" strike="noStrike" kern="1200" cap="none" spc="0" normalizeH="0" baseline="0" noProof="0">
              <a:ln>
                <a:noFill/>
              </a:ln>
              <a:solidFill>
                <a:prstClr val="black"/>
              </a:solidFill>
              <a:effectLst/>
              <a:uLnTx/>
              <a:uFillTx/>
              <a:latin typeface="Arial" charset="0"/>
              <a:cs typeface="Arial"/>
            </a:endParaRPr>
          </a:p>
        </p:txBody>
      </p:sp>
      <p:sp>
        <p:nvSpPr>
          <p:cNvPr id="33" name="TextBox 32">
            <a:extLst>
              <a:ext uri="{FF2B5EF4-FFF2-40B4-BE49-F238E27FC236}">
                <a16:creationId xmlns:a16="http://schemas.microsoft.com/office/drawing/2014/main" id="{AE1B2FCC-4273-4A0D-E00F-709B3B7CCD75}"/>
              </a:ext>
            </a:extLst>
          </p:cNvPr>
          <p:cNvSpPr txBox="1"/>
          <p:nvPr/>
        </p:nvSpPr>
        <p:spPr>
          <a:xfrm>
            <a:off x="23020031" y="5894489"/>
            <a:ext cx="6723985" cy="3539430"/>
          </a:xfrm>
          <a:prstGeom prst="rect">
            <a:avLst/>
          </a:prstGeom>
          <a:noFill/>
        </p:spPr>
        <p:txBody>
          <a:bodyPr wrap="square" rtlCol="0">
            <a:spAutoFit/>
          </a:bodyPr>
          <a:lstStyle/>
          <a:p>
            <a:pPr marL="457200" marR="0" lvl="0" indent="-45720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sz="2800" b="1" i="0" u="none" strike="noStrike" kern="1200" cap="none" spc="0" normalizeH="0" baseline="0" noProof="0" dirty="0">
                <a:ln>
                  <a:noFill/>
                </a:ln>
                <a:solidFill>
                  <a:prstClr val="white"/>
                </a:solidFill>
                <a:effectLst/>
                <a:uLnTx/>
                <a:uFillTx/>
                <a:latin typeface="Bahnschrift Light" panose="020F0302020204030204" pitchFamily="34" charset="0"/>
                <a:cs typeface="Bahnschrift Light" panose="020F0302020204030204" pitchFamily="34" charset="0"/>
              </a:rPr>
              <a:t>Out of all the </a:t>
            </a:r>
            <a:r>
              <a:rPr kumimoji="0" lang="en-US" sz="2800" b="1" i="0" u="sng" strike="noStrike" kern="1200" cap="none" spc="0" normalizeH="0" baseline="0" noProof="0" dirty="0">
                <a:ln>
                  <a:noFill/>
                </a:ln>
                <a:solidFill>
                  <a:prstClr val="white"/>
                </a:solidFill>
                <a:effectLst/>
                <a:uLnTx/>
                <a:uFillTx/>
                <a:latin typeface="Bahnschrift Light" panose="020F0302020204030204" pitchFamily="34" charset="0"/>
                <a:cs typeface="Bahnschrift Light" panose="020F0302020204030204" pitchFamily="34" charset="0"/>
              </a:rPr>
              <a:t>females</a:t>
            </a:r>
            <a:r>
              <a:rPr kumimoji="0" lang="en-US" sz="2800" b="1" i="0" u="none" strike="noStrike" kern="1200" cap="none" spc="0" normalizeH="0" baseline="0" noProof="0" dirty="0">
                <a:ln>
                  <a:noFill/>
                </a:ln>
                <a:solidFill>
                  <a:prstClr val="white"/>
                </a:solidFill>
                <a:effectLst/>
                <a:uLnTx/>
                <a:uFillTx/>
                <a:latin typeface="Bahnschrift Light" panose="020F0302020204030204" pitchFamily="34" charset="0"/>
                <a:cs typeface="Bahnschrift Light" panose="020F0302020204030204" pitchFamily="34" charset="0"/>
              </a:rPr>
              <a:t> in the study,</a:t>
            </a:r>
          </a:p>
          <a:p>
            <a:pPr marL="914400" marR="0" lvl="1" indent="-45720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sz="2800" b="1" i="0" u="none" strike="noStrike" kern="1200" cap="none" spc="0" normalizeH="0" baseline="0" noProof="0" dirty="0">
                <a:ln>
                  <a:noFill/>
                </a:ln>
                <a:solidFill>
                  <a:prstClr val="white"/>
                </a:solidFill>
                <a:effectLst/>
                <a:uLnTx/>
                <a:uFillTx/>
                <a:latin typeface="Bahnschrift Light" panose="020F0302020204030204" pitchFamily="34" charset="0"/>
                <a:cs typeface="Bahnschrift Light" panose="020F0302020204030204" pitchFamily="34" charset="0"/>
              </a:rPr>
              <a:t> </a:t>
            </a:r>
            <a:r>
              <a:rPr kumimoji="0" lang="en-US" sz="2800" b="1" i="0" u="sng" strike="noStrike" kern="1200" cap="none" spc="0" normalizeH="0" baseline="0" noProof="0" dirty="0">
                <a:ln>
                  <a:noFill/>
                </a:ln>
                <a:solidFill>
                  <a:srgbClr val="FFCE7B"/>
                </a:solidFill>
                <a:effectLst/>
                <a:uLnTx/>
                <a:uFillTx/>
                <a:latin typeface="Bahnschrift Light" panose="020F0302020204030204" pitchFamily="34" charset="0"/>
                <a:cs typeface="Bahnschrift Light" panose="020F0302020204030204" pitchFamily="34" charset="0"/>
              </a:rPr>
              <a:t>12.14%</a:t>
            </a:r>
            <a:r>
              <a:rPr kumimoji="0" lang="en-US" sz="2800" b="1" i="0" u="none" strike="noStrike" kern="1200" cap="none" spc="0" normalizeH="0" baseline="0" noProof="0" dirty="0">
                <a:ln>
                  <a:noFill/>
                </a:ln>
                <a:solidFill>
                  <a:prstClr val="white"/>
                </a:solidFill>
                <a:effectLst/>
                <a:uLnTx/>
                <a:uFillTx/>
                <a:latin typeface="Bahnschrift Light" panose="020F0302020204030204" pitchFamily="34" charset="0"/>
                <a:cs typeface="Bahnschrift Light" panose="020F0302020204030204" pitchFamily="34" charset="0"/>
              </a:rPr>
              <a:t> reported migraines</a:t>
            </a:r>
          </a:p>
          <a:p>
            <a:pPr marL="914400" marR="0" lvl="1" indent="-45720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sz="2800" b="1" i="0" u="none" strike="noStrike" kern="1200" cap="none" spc="0" normalizeH="0" baseline="0" noProof="0" dirty="0">
                <a:ln>
                  <a:noFill/>
                </a:ln>
                <a:solidFill>
                  <a:prstClr val="white"/>
                </a:solidFill>
                <a:effectLst/>
                <a:uLnTx/>
                <a:uFillTx/>
                <a:latin typeface="Bahnschrift Light" panose="020F0302020204030204" pitchFamily="34" charset="0"/>
                <a:cs typeface="Bahnschrift Light" panose="020F0302020204030204" pitchFamily="34" charset="0"/>
              </a:rPr>
              <a:t> </a:t>
            </a:r>
            <a:r>
              <a:rPr kumimoji="0" lang="en-US" sz="2800" b="1" i="0" u="none" strike="noStrike" kern="1200" cap="none" spc="0" normalizeH="0" baseline="0" noProof="0" dirty="0">
                <a:ln>
                  <a:noFill/>
                </a:ln>
                <a:solidFill>
                  <a:srgbClr val="FFCE7B"/>
                </a:solidFill>
                <a:effectLst/>
                <a:uLnTx/>
                <a:uFillTx/>
                <a:latin typeface="Bahnschrift Light" panose="020F0302020204030204" pitchFamily="34" charset="0"/>
                <a:cs typeface="Bahnschrift Light" panose="020F0302020204030204" pitchFamily="34" charset="0"/>
              </a:rPr>
              <a:t>9.88%</a:t>
            </a:r>
            <a:r>
              <a:rPr kumimoji="0" lang="en-US" sz="2800" b="1" i="0" u="none" strike="noStrike" kern="1200" cap="none" spc="0" normalizeH="0" baseline="0" noProof="0" dirty="0">
                <a:ln>
                  <a:noFill/>
                </a:ln>
                <a:solidFill>
                  <a:srgbClr val="D1A964"/>
                </a:solidFill>
                <a:effectLst/>
                <a:uLnTx/>
                <a:uFillTx/>
                <a:latin typeface="Bahnschrift Light" panose="020F0302020204030204" pitchFamily="34" charset="0"/>
                <a:cs typeface="Bahnschrift Light" panose="020F0302020204030204" pitchFamily="34" charset="0"/>
              </a:rPr>
              <a:t> </a:t>
            </a:r>
            <a:r>
              <a:rPr kumimoji="0" lang="en-US" sz="2800" b="1" i="0" u="none" strike="noStrike" kern="1200" cap="none" spc="0" normalizeH="0" baseline="0" noProof="0" dirty="0">
                <a:ln>
                  <a:noFill/>
                </a:ln>
                <a:solidFill>
                  <a:prstClr val="white"/>
                </a:solidFill>
                <a:effectLst/>
                <a:uLnTx/>
                <a:uFillTx/>
                <a:latin typeface="Bahnschrift Light" panose="020F0302020204030204" pitchFamily="34" charset="0"/>
                <a:cs typeface="Bahnschrift Light" panose="020F0302020204030204" pitchFamily="34" charset="0"/>
              </a:rPr>
              <a:t>reported anxiety disorder</a:t>
            </a:r>
          </a:p>
          <a:p>
            <a:pPr marL="914400" marR="0" lvl="1" indent="-45720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sz="2800" b="1" i="0" u="none" strike="noStrike" kern="1200" cap="none" spc="0" normalizeH="0" baseline="0" noProof="0" dirty="0">
                <a:ln>
                  <a:noFill/>
                </a:ln>
                <a:solidFill>
                  <a:prstClr val="white"/>
                </a:solidFill>
                <a:effectLst/>
                <a:uLnTx/>
                <a:uFillTx/>
                <a:latin typeface="Bahnschrift Light" panose="020F0302020204030204" pitchFamily="34" charset="0"/>
                <a:cs typeface="Bahnschrift Light" panose="020F0302020204030204" pitchFamily="34" charset="0"/>
              </a:rPr>
              <a:t> </a:t>
            </a:r>
            <a:r>
              <a:rPr kumimoji="0" lang="en-US" sz="2800" b="1" i="0" u="none" strike="noStrike" kern="1200" cap="none" spc="0" normalizeH="0" baseline="0" noProof="0" dirty="0">
                <a:ln>
                  <a:noFill/>
                </a:ln>
                <a:solidFill>
                  <a:srgbClr val="FFCE7B"/>
                </a:solidFill>
                <a:effectLst/>
                <a:uLnTx/>
                <a:uFillTx/>
                <a:latin typeface="Bahnschrift Light" panose="020F0302020204030204" pitchFamily="34" charset="0"/>
                <a:cs typeface="Bahnschrift Light" panose="020F0302020204030204" pitchFamily="34" charset="0"/>
              </a:rPr>
              <a:t>6.74%</a:t>
            </a:r>
            <a:r>
              <a:rPr kumimoji="0" lang="en-US" sz="2800" b="1" i="0" u="none" strike="noStrike" kern="1200" cap="none" spc="0" normalizeH="0" baseline="0" noProof="0" dirty="0">
                <a:ln>
                  <a:noFill/>
                </a:ln>
                <a:solidFill>
                  <a:prstClr val="white"/>
                </a:solidFill>
                <a:effectLst/>
                <a:uLnTx/>
                <a:uFillTx/>
                <a:latin typeface="Bahnschrift Light" panose="020F0302020204030204" pitchFamily="34" charset="0"/>
                <a:cs typeface="Bahnschrift Light" panose="020F0302020204030204" pitchFamily="34" charset="0"/>
              </a:rPr>
              <a:t> reported fibromyalgia</a:t>
            </a:r>
          </a:p>
          <a:p>
            <a:pPr marL="457200" marR="0" lvl="0" indent="-45720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sz="2800" b="1" i="0" u="none" strike="noStrike" kern="1200" cap="none" spc="0" normalizeH="0" baseline="0" noProof="0" dirty="0">
                <a:ln>
                  <a:noFill/>
                </a:ln>
                <a:solidFill>
                  <a:prstClr val="white"/>
                </a:solidFill>
                <a:effectLst/>
                <a:uLnTx/>
                <a:uFillTx/>
                <a:latin typeface="Bahnschrift Light" panose="020F0302020204030204" pitchFamily="34" charset="0"/>
                <a:cs typeface="Bahnschrift Light" panose="020F0302020204030204" pitchFamily="34" charset="0"/>
              </a:rPr>
              <a:t>Out of all the </a:t>
            </a:r>
            <a:r>
              <a:rPr kumimoji="0" lang="en-US" sz="2800" b="1" i="0" u="sng" strike="noStrike" kern="1200" cap="none" spc="0" normalizeH="0" baseline="0" noProof="0" dirty="0">
                <a:ln>
                  <a:noFill/>
                </a:ln>
                <a:solidFill>
                  <a:prstClr val="white"/>
                </a:solidFill>
                <a:effectLst/>
                <a:uLnTx/>
                <a:uFillTx/>
                <a:latin typeface="Bahnschrift Light" panose="020F0302020204030204" pitchFamily="34" charset="0"/>
                <a:cs typeface="Bahnschrift Light" panose="020F0302020204030204" pitchFamily="34" charset="0"/>
              </a:rPr>
              <a:t>males</a:t>
            </a:r>
            <a:r>
              <a:rPr kumimoji="0" lang="en-US" sz="2800" b="1" i="0" u="none" strike="noStrike" kern="1200" cap="none" spc="0" normalizeH="0" baseline="0" noProof="0" dirty="0">
                <a:ln>
                  <a:noFill/>
                </a:ln>
                <a:solidFill>
                  <a:prstClr val="white"/>
                </a:solidFill>
                <a:effectLst/>
                <a:uLnTx/>
                <a:uFillTx/>
                <a:latin typeface="Bahnschrift Light" panose="020F0302020204030204" pitchFamily="34" charset="0"/>
                <a:cs typeface="Bahnschrift Light" panose="020F0302020204030204" pitchFamily="34" charset="0"/>
              </a:rPr>
              <a:t> in the study,</a:t>
            </a:r>
          </a:p>
          <a:p>
            <a:pPr marL="914400" marR="0" lvl="1" indent="-45720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sz="2800" b="1" i="0" u="none" strike="noStrike" kern="1200" cap="none" spc="0" normalizeH="0" baseline="0" noProof="0" dirty="0">
                <a:ln>
                  <a:noFill/>
                </a:ln>
                <a:solidFill>
                  <a:prstClr val="white"/>
                </a:solidFill>
                <a:effectLst/>
                <a:uLnTx/>
                <a:uFillTx/>
                <a:latin typeface="Bahnschrift Light" panose="020F0302020204030204" pitchFamily="34" charset="0"/>
                <a:cs typeface="Bahnschrift Light" panose="020F0302020204030204" pitchFamily="34" charset="0"/>
              </a:rPr>
              <a:t> </a:t>
            </a:r>
            <a:r>
              <a:rPr kumimoji="0" lang="en-US" sz="2800" b="1" i="0" u="sng" strike="noStrike" kern="1200" cap="none" spc="0" normalizeH="0" baseline="0" noProof="0" dirty="0">
                <a:ln>
                  <a:noFill/>
                </a:ln>
                <a:solidFill>
                  <a:srgbClr val="FFCE7B"/>
                </a:solidFill>
                <a:effectLst/>
                <a:uLnTx/>
                <a:uFillTx/>
                <a:latin typeface="Bahnschrift Light" panose="020F0302020204030204" pitchFamily="34" charset="0"/>
                <a:cs typeface="Bahnschrift Light" panose="020F0302020204030204" pitchFamily="34" charset="0"/>
              </a:rPr>
              <a:t>4.81%</a:t>
            </a:r>
            <a:r>
              <a:rPr kumimoji="0" lang="en-US" sz="2800" b="1" i="0" u="none" strike="noStrike" kern="1200" cap="none" spc="0" normalizeH="0" baseline="0" noProof="0" dirty="0">
                <a:ln>
                  <a:noFill/>
                </a:ln>
                <a:solidFill>
                  <a:prstClr val="white"/>
                </a:solidFill>
                <a:effectLst/>
                <a:uLnTx/>
                <a:uFillTx/>
                <a:latin typeface="Bahnschrift Light" panose="020F0302020204030204" pitchFamily="34" charset="0"/>
                <a:cs typeface="Bahnschrift Light" panose="020F0302020204030204" pitchFamily="34" charset="0"/>
              </a:rPr>
              <a:t> reported depression</a:t>
            </a:r>
          </a:p>
          <a:p>
            <a:pPr marL="914400" marR="0" lvl="1" indent="-45720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sz="2800" b="1" i="0" u="none" strike="noStrike" kern="1200" cap="none" spc="0" normalizeH="0" baseline="0" noProof="0" dirty="0">
                <a:ln>
                  <a:noFill/>
                </a:ln>
                <a:solidFill>
                  <a:prstClr val="white"/>
                </a:solidFill>
                <a:effectLst/>
                <a:uLnTx/>
                <a:uFillTx/>
                <a:latin typeface="Bahnschrift Light" panose="020F0302020204030204" pitchFamily="34" charset="0"/>
                <a:cs typeface="Bahnschrift Light" panose="020F0302020204030204" pitchFamily="34" charset="0"/>
              </a:rPr>
              <a:t> </a:t>
            </a:r>
            <a:r>
              <a:rPr kumimoji="0" lang="en-US" sz="2800" b="1" i="0" u="none" strike="noStrike" kern="1200" cap="none" spc="0" normalizeH="0" baseline="0" noProof="0" dirty="0">
                <a:ln>
                  <a:noFill/>
                </a:ln>
                <a:solidFill>
                  <a:srgbClr val="FFCE7B"/>
                </a:solidFill>
                <a:effectLst/>
                <a:uLnTx/>
                <a:uFillTx/>
                <a:latin typeface="Bahnschrift Light" panose="020F0302020204030204" pitchFamily="34" charset="0"/>
                <a:cs typeface="Bahnschrift Light" panose="020F0302020204030204" pitchFamily="34" charset="0"/>
              </a:rPr>
              <a:t>4.72%</a:t>
            </a:r>
            <a:r>
              <a:rPr kumimoji="0" lang="en-US" sz="2800" b="1" i="0" u="none" strike="noStrike" kern="1200" cap="none" spc="0" normalizeH="0" baseline="0" noProof="0" dirty="0">
                <a:ln>
                  <a:noFill/>
                </a:ln>
                <a:solidFill>
                  <a:prstClr val="white"/>
                </a:solidFill>
                <a:effectLst/>
                <a:uLnTx/>
                <a:uFillTx/>
                <a:latin typeface="Bahnschrift Light" panose="020F0302020204030204" pitchFamily="34" charset="0"/>
                <a:cs typeface="Bahnschrift Light" panose="020F0302020204030204" pitchFamily="34" charset="0"/>
              </a:rPr>
              <a:t> reported anxiety disorder</a:t>
            </a:r>
          </a:p>
          <a:p>
            <a:pPr marL="914400" marR="0" lvl="1" indent="-45720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sz="2800" b="1" i="0" u="none" strike="noStrike" kern="1200" cap="none" spc="0" normalizeH="0" baseline="0" noProof="0" dirty="0">
                <a:ln>
                  <a:noFill/>
                </a:ln>
                <a:solidFill>
                  <a:prstClr val="white"/>
                </a:solidFill>
                <a:effectLst/>
                <a:uLnTx/>
                <a:uFillTx/>
                <a:latin typeface="Bahnschrift Light" panose="020F0302020204030204" pitchFamily="34" charset="0"/>
                <a:cs typeface="Bahnschrift Light" panose="020F0302020204030204" pitchFamily="34" charset="0"/>
              </a:rPr>
              <a:t> </a:t>
            </a:r>
            <a:r>
              <a:rPr kumimoji="0" lang="en-US" sz="2800" b="1" i="0" u="none" strike="noStrike" kern="1200" cap="none" spc="0" normalizeH="0" baseline="0" noProof="0" dirty="0">
                <a:ln>
                  <a:noFill/>
                </a:ln>
                <a:solidFill>
                  <a:srgbClr val="FFCE7B"/>
                </a:solidFill>
                <a:effectLst/>
                <a:uLnTx/>
                <a:uFillTx/>
                <a:latin typeface="Bahnschrift Light" panose="020F0302020204030204" pitchFamily="34" charset="0"/>
                <a:cs typeface="Bahnschrift Light" panose="020F0302020204030204" pitchFamily="34" charset="0"/>
              </a:rPr>
              <a:t>4.15%</a:t>
            </a:r>
            <a:r>
              <a:rPr kumimoji="0" lang="en-US" sz="2800" b="1" i="0" u="none" strike="noStrike" kern="1200" cap="none" spc="0" normalizeH="0" baseline="0" noProof="0" dirty="0">
                <a:ln>
                  <a:noFill/>
                </a:ln>
                <a:solidFill>
                  <a:prstClr val="white"/>
                </a:solidFill>
                <a:effectLst/>
                <a:uLnTx/>
                <a:uFillTx/>
                <a:latin typeface="Bahnschrift Light" panose="020F0302020204030204" pitchFamily="34" charset="0"/>
                <a:cs typeface="Bahnschrift Light" panose="020F0302020204030204" pitchFamily="34" charset="0"/>
              </a:rPr>
              <a:t> reported brain injury</a:t>
            </a:r>
          </a:p>
        </p:txBody>
      </p:sp>
      <p:pic>
        <p:nvPicPr>
          <p:cNvPr id="51" name="Picture 50">
            <a:extLst>
              <a:ext uri="{FF2B5EF4-FFF2-40B4-BE49-F238E27FC236}">
                <a16:creationId xmlns:a16="http://schemas.microsoft.com/office/drawing/2014/main" id="{31AF196B-C57E-648F-BDC1-873684A6CF7A}"/>
              </a:ext>
              <a:ext uri="{C183D7F6-B498-43B3-948B-1728B52AA6E4}">
                <adec:decorative xmlns:adec="http://schemas.microsoft.com/office/drawing/2017/decorative" val="1"/>
              </a:ext>
            </a:extLst>
          </p:cNvPr>
          <p:cNvPicPr>
            <a:picLocks noChangeAspect="1"/>
          </p:cNvPicPr>
          <p:nvPr/>
        </p:nvPicPr>
        <p:blipFill>
          <a:blip r:embed="rId17"/>
          <a:stretch>
            <a:fillRect/>
          </a:stretch>
        </p:blipFill>
        <p:spPr>
          <a:xfrm>
            <a:off x="14607616" y="15885614"/>
            <a:ext cx="8030768" cy="4167168"/>
          </a:xfrm>
          <a:prstGeom prst="roundRect">
            <a:avLst>
              <a:gd name="adj" fmla="val 3554"/>
            </a:avLst>
          </a:prstGeom>
          <a:ln w="1905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2" name="Picture 51">
            <a:extLst>
              <a:ext uri="{FF2B5EF4-FFF2-40B4-BE49-F238E27FC236}">
                <a16:creationId xmlns:a16="http://schemas.microsoft.com/office/drawing/2014/main" id="{86AFBF1D-3406-B2C7-12D4-22E51F213463}"/>
              </a:ext>
              <a:ext uri="{C183D7F6-B498-43B3-948B-1728B52AA6E4}">
                <adec:decorative xmlns:adec="http://schemas.microsoft.com/office/drawing/2017/decorative" val="1"/>
              </a:ext>
            </a:extLst>
          </p:cNvPr>
          <p:cNvPicPr>
            <a:picLocks noChangeAspect="1"/>
          </p:cNvPicPr>
          <p:nvPr/>
        </p:nvPicPr>
        <p:blipFill>
          <a:blip r:embed="rId18"/>
          <a:stretch>
            <a:fillRect/>
          </a:stretch>
        </p:blipFill>
        <p:spPr>
          <a:xfrm>
            <a:off x="12623876" y="18635938"/>
            <a:ext cx="1745977" cy="1241933"/>
          </a:xfrm>
          <a:prstGeom prst="roundRect">
            <a:avLst>
              <a:gd name="adj" fmla="val 16667"/>
            </a:avLst>
          </a:prstGeom>
          <a:ln w="1905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3" name="Picture 52">
            <a:extLst>
              <a:ext uri="{FF2B5EF4-FFF2-40B4-BE49-F238E27FC236}">
                <a16:creationId xmlns:a16="http://schemas.microsoft.com/office/drawing/2014/main" id="{8D9E865B-0D9E-A6E5-A0A7-53EC541C30F4}"/>
              </a:ext>
              <a:ext uri="{C183D7F6-B498-43B3-948B-1728B52AA6E4}">
                <adec:decorative xmlns:adec="http://schemas.microsoft.com/office/drawing/2017/decorative" val="1"/>
              </a:ext>
            </a:extLst>
          </p:cNvPr>
          <p:cNvPicPr>
            <a:picLocks noChangeAspect="1"/>
          </p:cNvPicPr>
          <p:nvPr/>
        </p:nvPicPr>
        <p:blipFill>
          <a:blip r:embed="rId19"/>
          <a:stretch>
            <a:fillRect/>
          </a:stretch>
        </p:blipFill>
        <p:spPr>
          <a:xfrm>
            <a:off x="12679890" y="16343333"/>
            <a:ext cx="1679003" cy="1384745"/>
          </a:xfrm>
          <a:prstGeom prst="roundRect">
            <a:avLst>
              <a:gd name="adj" fmla="val 11353"/>
            </a:avLst>
          </a:prstGeom>
          <a:ln w="1905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4" name="TextBox 53">
            <a:extLst>
              <a:ext uri="{FF2B5EF4-FFF2-40B4-BE49-F238E27FC236}">
                <a16:creationId xmlns:a16="http://schemas.microsoft.com/office/drawing/2014/main" id="{2E57E2FA-15A2-EB49-5270-E50C4B2B9683}"/>
              </a:ext>
            </a:extLst>
          </p:cNvPr>
          <p:cNvSpPr txBox="1"/>
          <p:nvPr/>
        </p:nvSpPr>
        <p:spPr>
          <a:xfrm>
            <a:off x="13251608" y="16813093"/>
            <a:ext cx="470000" cy="400110"/>
          </a:xfrm>
          <a:prstGeom prst="rect">
            <a:avLst/>
          </a:prstGeom>
          <a:solidFill>
            <a:srgbClr val="E7D2EB"/>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cs typeface="Arial"/>
              </a:rPr>
              <a:t>21</a:t>
            </a:r>
          </a:p>
        </p:txBody>
      </p:sp>
      <p:sp>
        <p:nvSpPr>
          <p:cNvPr id="17" name="TextBox 16">
            <a:extLst>
              <a:ext uri="{FF2B5EF4-FFF2-40B4-BE49-F238E27FC236}">
                <a16:creationId xmlns:a16="http://schemas.microsoft.com/office/drawing/2014/main" id="{BAEA9A23-08DB-3D80-3ACE-F97BF36FD702}"/>
              </a:ext>
            </a:extLst>
          </p:cNvPr>
          <p:cNvSpPr txBox="1"/>
          <p:nvPr/>
        </p:nvSpPr>
        <p:spPr>
          <a:xfrm>
            <a:off x="73529" y="11072"/>
            <a:ext cx="375173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a:ln>
                  <a:noFill/>
                </a:ln>
                <a:solidFill>
                  <a:prstClr val="white"/>
                </a:solidFill>
                <a:effectLst/>
                <a:uLnTx/>
                <a:uFillTx/>
                <a:latin typeface="Arial"/>
                <a:cs typeface="Arial"/>
                <a:sym typeface="Arial"/>
              </a:rPr>
              <a:t>Team 2</a:t>
            </a:r>
          </a:p>
        </p:txBody>
      </p:sp>
      <p:sp>
        <p:nvSpPr>
          <p:cNvPr id="46" name="Title 45">
            <a:extLst>
              <a:ext uri="{FF2B5EF4-FFF2-40B4-BE49-F238E27FC236}">
                <a16:creationId xmlns:a16="http://schemas.microsoft.com/office/drawing/2014/main" id="{EF008923-6157-559C-46A7-7F271E583B73}"/>
              </a:ext>
            </a:extLst>
          </p:cNvPr>
          <p:cNvSpPr txBox="1">
            <a:spLocks noGrp="1"/>
          </p:cNvSpPr>
          <p:nvPr>
            <p:ph type="title" idx="4294967295"/>
          </p:nvPr>
        </p:nvSpPr>
        <p:spPr>
          <a:xfrm>
            <a:off x="7502042" y="558800"/>
            <a:ext cx="30572558"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3889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uLnTx/>
                <a:uFillTx/>
                <a:latin typeface="Montserrat" pitchFamily="2" charset="77"/>
                <a:ea typeface="+mn-ea"/>
                <a:cs typeface="+mn-cs"/>
              </a:rPr>
              <a:t>Does </a:t>
            </a:r>
            <a:r>
              <a:rPr kumimoji="0" lang="en-US" sz="7200" b="1" i="0" u="none" strike="noStrike" kern="1200" cap="none" spc="0" normalizeH="0" baseline="0" noProof="0" dirty="0">
                <a:ln>
                  <a:noFill/>
                </a:ln>
                <a:solidFill>
                  <a:prstClr val="white"/>
                </a:solidFill>
                <a:effectLst/>
                <a:uLnTx/>
                <a:uFillTx/>
                <a:latin typeface="Montserrat" pitchFamily="2" charset="77"/>
                <a:ea typeface="+mn-ea"/>
                <a:cs typeface="+mn-cs"/>
              </a:rPr>
              <a:t>Epilepsy</a:t>
            </a:r>
            <a:r>
              <a:rPr kumimoji="0" lang="en-US" sz="8000" b="1" i="0" u="none" strike="noStrike" kern="1200" cap="none" spc="0" normalizeH="0" baseline="0" noProof="0" dirty="0">
                <a:ln>
                  <a:noFill/>
                </a:ln>
                <a:solidFill>
                  <a:prstClr val="white"/>
                </a:solidFill>
                <a:effectLst/>
                <a:uLnTx/>
                <a:uFillTx/>
                <a:latin typeface="Montserrat" pitchFamily="2" charset="77"/>
                <a:ea typeface="+mn-ea"/>
                <a:cs typeface="+mn-cs"/>
              </a:rPr>
              <a:t> Care Who You Are?  YES!!</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DC742B9-0FC2-9035-4EFB-C048D38F31BE}"/>
              </a:ext>
              <a:ext uri="{C183D7F6-B498-43B3-948B-1728B52AA6E4}">
                <adec:decorative xmlns:adec="http://schemas.microsoft.com/office/drawing/2017/decorative" val="1"/>
              </a:ext>
            </a:extLst>
          </p:cNvPr>
          <p:cNvSpPr/>
          <p:nvPr/>
        </p:nvSpPr>
        <p:spPr>
          <a:xfrm>
            <a:off x="-1" y="-1"/>
            <a:ext cx="43918769" cy="4273327"/>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388900" rtl="0" eaLnBrk="1" fontAlgn="auto" latinLnBrk="0" hangingPunct="1">
              <a:lnSpc>
                <a:spcPct val="100000"/>
              </a:lnSpc>
              <a:spcBef>
                <a:spcPts val="0"/>
              </a:spcBef>
              <a:spcAft>
                <a:spcPts val="0"/>
              </a:spcAft>
              <a:buClrTx/>
              <a:buSzTx/>
              <a:buFontTx/>
              <a:buNone/>
              <a:tabLst/>
              <a:defRPr/>
            </a:pPr>
            <a:endParaRPr kumimoji="0" lang="en-US" sz="86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 Placeholder 8">
            <a:extLst>
              <a:ext uri="{FF2B5EF4-FFF2-40B4-BE49-F238E27FC236}">
                <a16:creationId xmlns:a16="http://schemas.microsoft.com/office/drawing/2014/main" id="{173667CD-4E00-2047-8C4A-BF23F28E04C2}"/>
              </a:ext>
            </a:extLst>
          </p:cNvPr>
          <p:cNvSpPr>
            <a:spLocks noGrp="1"/>
          </p:cNvSpPr>
          <p:nvPr>
            <p:ph type="body" sz="quarter" idx="26"/>
          </p:nvPr>
        </p:nvSpPr>
        <p:spPr>
          <a:xfrm>
            <a:off x="33127500" y="24988270"/>
            <a:ext cx="10083626" cy="7011128"/>
          </a:xfrm>
          <a:solidFill>
            <a:schemeClr val="bg1"/>
          </a:solidFill>
          <a:ln>
            <a:solidFill>
              <a:schemeClr val="accent1">
                <a:lumMod val="50000"/>
              </a:schemeClr>
            </a:solidFill>
          </a:ln>
        </p:spPr>
        <p:txBody>
          <a:bodyPr wrap="square" lIns="228589" tIns="228589" rIns="228589" bIns="228589" anchor="t">
            <a:spAutoFit/>
          </a:bodyPr>
          <a:lstStyle/>
          <a:p>
            <a:pPr marL="457200" indent="-457200">
              <a:buFont typeface="Arial" panose="020B0604020202020204" pitchFamily="34" charset="0"/>
              <a:buChar char="•"/>
            </a:pPr>
            <a:r>
              <a:rPr lang="en-US" dirty="0">
                <a:solidFill>
                  <a:schemeClr val="tx1"/>
                </a:solidFill>
                <a:latin typeface="Times New Roman"/>
                <a:cs typeface="Helvetica"/>
              </a:rPr>
              <a:t>Barriers such as </a:t>
            </a:r>
            <a:r>
              <a:rPr lang="en-US" b="1" dirty="0">
                <a:solidFill>
                  <a:schemeClr val="tx1"/>
                </a:solidFill>
                <a:latin typeface="Times New Roman"/>
                <a:cs typeface="Helvetica"/>
              </a:rPr>
              <a:t>mapping, design, and data quality</a:t>
            </a:r>
            <a:r>
              <a:rPr lang="en-US" dirty="0">
                <a:solidFill>
                  <a:schemeClr val="tx1"/>
                </a:solidFill>
                <a:latin typeface="Times New Roman"/>
                <a:cs typeface="Helvetica"/>
              </a:rPr>
              <a:t> are more prevalent in hospitals with </a:t>
            </a:r>
            <a:r>
              <a:rPr lang="en-US" b="1" dirty="0">
                <a:solidFill>
                  <a:schemeClr val="tx1"/>
                </a:solidFill>
                <a:latin typeface="Times New Roman"/>
                <a:cs typeface="Helvetica"/>
              </a:rPr>
              <a:t>low satisfaction ratings</a:t>
            </a:r>
            <a:r>
              <a:rPr lang="en-US" dirty="0">
                <a:solidFill>
                  <a:schemeClr val="tx1"/>
                </a:solidFill>
                <a:latin typeface="Times New Roman"/>
                <a:cs typeface="Helvetica"/>
              </a:rPr>
              <a:t>.</a:t>
            </a:r>
            <a:endParaRPr lang="en-US" dirty="0">
              <a:solidFill>
                <a:schemeClr val="tx1"/>
              </a:solidFill>
              <a:latin typeface="Times New Roman"/>
            </a:endParaRPr>
          </a:p>
          <a:p>
            <a:pPr marL="457200" indent="-457200">
              <a:buFont typeface="Wingdings" panose="05000000000000000000" pitchFamily="2" charset="2"/>
              <a:buChar char="Ø"/>
            </a:pPr>
            <a:r>
              <a:rPr lang="en-US" dirty="0">
                <a:solidFill>
                  <a:schemeClr val="tx1"/>
                </a:solidFill>
                <a:latin typeface="Times New Roman"/>
                <a:cs typeface="Helvetica"/>
              </a:rPr>
              <a:t>Focus areas for improvement in hospitals that are unsatisfied.</a:t>
            </a:r>
          </a:p>
          <a:p>
            <a:pPr marL="457200" indent="-457200">
              <a:buFont typeface="Wingdings" panose="05000000000000000000" pitchFamily="2" charset="2"/>
              <a:buChar char="Ø"/>
            </a:pPr>
            <a:endParaRPr lang="en-US" dirty="0">
              <a:solidFill>
                <a:schemeClr val="tx1"/>
              </a:solidFill>
              <a:latin typeface="Times New Roman"/>
            </a:endParaRPr>
          </a:p>
          <a:p>
            <a:pPr marL="457200" indent="-457200">
              <a:buFont typeface="Arial" panose="020B0604020202020204" pitchFamily="34" charset="0"/>
              <a:buChar char="•"/>
            </a:pPr>
            <a:r>
              <a:rPr lang="en-US" dirty="0">
                <a:solidFill>
                  <a:schemeClr val="tx1"/>
                </a:solidFill>
                <a:latin typeface="Times New Roman"/>
                <a:cs typeface="Helvetica"/>
              </a:rPr>
              <a:t>Barriers relating to </a:t>
            </a:r>
            <a:r>
              <a:rPr lang="en-US" b="1" dirty="0">
                <a:solidFill>
                  <a:schemeClr val="tx1"/>
                </a:solidFill>
                <a:latin typeface="Times New Roman"/>
                <a:cs typeface="Helvetica"/>
              </a:rPr>
              <a:t>clinical workflow</a:t>
            </a:r>
            <a:r>
              <a:rPr lang="en-US" dirty="0">
                <a:solidFill>
                  <a:schemeClr val="tx1"/>
                </a:solidFill>
                <a:latin typeface="Times New Roman"/>
                <a:cs typeface="Helvetica"/>
              </a:rPr>
              <a:t> are a problem for many hospitals </a:t>
            </a:r>
            <a:r>
              <a:rPr lang="en-US" b="1" dirty="0">
                <a:solidFill>
                  <a:schemeClr val="tx1"/>
                </a:solidFill>
                <a:latin typeface="Times New Roman"/>
                <a:cs typeface="Helvetica"/>
              </a:rPr>
              <a:t>regardless of satisfaction</a:t>
            </a:r>
            <a:r>
              <a:rPr lang="en-US" dirty="0">
                <a:solidFill>
                  <a:schemeClr val="tx1"/>
                </a:solidFill>
                <a:latin typeface="Times New Roman"/>
                <a:cs typeface="Helvetica"/>
              </a:rPr>
              <a:t>.</a:t>
            </a:r>
            <a:endParaRPr lang="en-US" dirty="0">
              <a:solidFill>
                <a:schemeClr val="tx1"/>
              </a:solidFill>
              <a:latin typeface="Times New Roman"/>
            </a:endParaRPr>
          </a:p>
          <a:p>
            <a:pPr marL="457200" indent="-457200">
              <a:buFont typeface="Wingdings" panose="05000000000000000000" pitchFamily="2" charset="2"/>
              <a:buChar char="Ø"/>
            </a:pPr>
            <a:r>
              <a:rPr lang="en-US" dirty="0">
                <a:solidFill>
                  <a:schemeClr val="tx1"/>
                </a:solidFill>
                <a:latin typeface="Times New Roman"/>
                <a:cs typeface="Helvetica"/>
              </a:rPr>
              <a:t>Reevaluate ways to improve internal processes using EHR  systems to ensure systems are used to the greatest extent; otherwise, the investment serves no purpose. </a:t>
            </a:r>
          </a:p>
          <a:p>
            <a:pPr marL="457200" indent="-457200">
              <a:buFont typeface="Wingdings" panose="05000000000000000000" pitchFamily="2" charset="2"/>
              <a:buChar char="Ø"/>
            </a:pPr>
            <a:endParaRPr lang="en-US" dirty="0">
              <a:solidFill>
                <a:schemeClr val="tx1"/>
              </a:solidFill>
              <a:latin typeface="Times New Roman"/>
            </a:endParaRPr>
          </a:p>
          <a:p>
            <a:pPr marL="514350" indent="-514350">
              <a:buFont typeface="Arial" panose="020B0604020202020204" pitchFamily="34" charset="0"/>
              <a:buChar char="•"/>
            </a:pPr>
            <a:r>
              <a:rPr lang="en-US" dirty="0">
                <a:solidFill>
                  <a:schemeClr val="tx1"/>
                </a:solidFill>
                <a:latin typeface="Times New Roman"/>
                <a:cs typeface="Helvetica"/>
              </a:rPr>
              <a:t>Hospitals with </a:t>
            </a:r>
            <a:r>
              <a:rPr lang="en-US" b="1" dirty="0">
                <a:solidFill>
                  <a:schemeClr val="tx1"/>
                </a:solidFill>
                <a:latin typeface="Times New Roman"/>
                <a:cs typeface="Helvetica"/>
              </a:rPr>
              <a:t>higher satisfaction</a:t>
            </a:r>
            <a:r>
              <a:rPr lang="en-US" dirty="0">
                <a:solidFill>
                  <a:schemeClr val="tx1"/>
                </a:solidFill>
                <a:latin typeface="Times New Roman"/>
                <a:cs typeface="Helvetica"/>
              </a:rPr>
              <a:t> more commonly want to </a:t>
            </a:r>
            <a:r>
              <a:rPr lang="en-US" b="1" dirty="0">
                <a:solidFill>
                  <a:schemeClr val="tx1"/>
                </a:solidFill>
                <a:latin typeface="Times New Roman"/>
                <a:cs typeface="Helvetica"/>
              </a:rPr>
              <a:t>add additional features </a:t>
            </a:r>
            <a:r>
              <a:rPr lang="en-US" dirty="0">
                <a:solidFill>
                  <a:schemeClr val="tx1"/>
                </a:solidFill>
                <a:latin typeface="Times New Roman"/>
                <a:cs typeface="Helvetica"/>
              </a:rPr>
              <a:t>and </a:t>
            </a:r>
            <a:r>
              <a:rPr lang="en-US" b="1" dirty="0">
                <a:solidFill>
                  <a:schemeClr val="tx1"/>
                </a:solidFill>
                <a:latin typeface="Times New Roman"/>
                <a:cs typeface="Helvetica"/>
              </a:rPr>
              <a:t>optimize their functionality</a:t>
            </a:r>
            <a:r>
              <a:rPr lang="en-US" dirty="0">
                <a:solidFill>
                  <a:schemeClr val="tx1"/>
                </a:solidFill>
                <a:latin typeface="Times New Roman"/>
                <a:cs typeface="Helvetica"/>
              </a:rPr>
              <a:t>.</a:t>
            </a:r>
            <a:endParaRPr lang="en-US" dirty="0">
              <a:solidFill>
                <a:schemeClr val="tx1"/>
              </a:solidFill>
              <a:latin typeface="Times New Roman"/>
            </a:endParaRPr>
          </a:p>
          <a:p>
            <a:pPr marL="457200" indent="-457200">
              <a:spcBef>
                <a:spcPts val="0"/>
              </a:spcBef>
              <a:buFont typeface="Wingdings" panose="05000000000000000000" pitchFamily="2" charset="2"/>
              <a:buChar char="Ø"/>
            </a:pPr>
            <a:r>
              <a:rPr lang="en-US" dirty="0">
                <a:solidFill>
                  <a:schemeClr val="tx1"/>
                </a:solidFill>
                <a:latin typeface="Times New Roman"/>
                <a:cs typeface="Helvetica"/>
              </a:rPr>
              <a:t>Hospitals are constantly finding room for improvement and development. This should be the end goal for all hospitals.</a:t>
            </a:r>
            <a:endParaRPr lang="en-US" dirty="0">
              <a:solidFill>
                <a:schemeClr val="tx1"/>
              </a:solidFill>
              <a:latin typeface="Times New Roman"/>
            </a:endParaRPr>
          </a:p>
        </p:txBody>
      </p:sp>
      <p:sp>
        <p:nvSpPr>
          <p:cNvPr id="10" name="Text Placeholder 9">
            <a:extLst>
              <a:ext uri="{FF2B5EF4-FFF2-40B4-BE49-F238E27FC236}">
                <a16:creationId xmlns:a16="http://schemas.microsoft.com/office/drawing/2014/main" id="{AA359930-64F2-DB41-97F9-5768B7D2119A}"/>
              </a:ext>
            </a:extLst>
          </p:cNvPr>
          <p:cNvSpPr>
            <a:spLocks noGrp="1"/>
          </p:cNvSpPr>
          <p:nvPr>
            <p:ph type="body" sz="quarter" idx="27"/>
          </p:nvPr>
        </p:nvSpPr>
        <p:spPr>
          <a:xfrm>
            <a:off x="33127500" y="23847650"/>
            <a:ext cx="10083626" cy="1107988"/>
          </a:xfrm>
          <a:solidFill>
            <a:schemeClr val="accent6">
              <a:lumMod val="75000"/>
            </a:schemeClr>
          </a:solidFill>
          <a:ln>
            <a:solidFill>
              <a:schemeClr val="accent1">
                <a:lumMod val="50000"/>
              </a:schemeClr>
            </a:solidFill>
          </a:ln>
        </p:spPr>
        <p:txBody>
          <a:bodyPr/>
          <a:lstStyle/>
          <a:p>
            <a:pPr algn="ctr"/>
            <a:r>
              <a:rPr lang="en-US" sz="6000" dirty="0">
                <a:latin typeface="Times New Roman"/>
                <a:cs typeface="Times New Roman"/>
              </a:rPr>
              <a:t>Conclusions</a:t>
            </a:r>
          </a:p>
        </p:txBody>
      </p:sp>
      <p:sp>
        <p:nvSpPr>
          <p:cNvPr id="14" name="TextBox 13">
            <a:extLst>
              <a:ext uri="{FF2B5EF4-FFF2-40B4-BE49-F238E27FC236}">
                <a16:creationId xmlns:a16="http://schemas.microsoft.com/office/drawing/2014/main" id="{6F7BFFA6-680E-3C90-4838-8945DC639686}"/>
              </a:ext>
            </a:extLst>
          </p:cNvPr>
          <p:cNvSpPr txBox="1"/>
          <p:nvPr/>
        </p:nvSpPr>
        <p:spPr>
          <a:xfrm>
            <a:off x="33127500" y="21486554"/>
            <a:ext cx="10083627" cy="2231380"/>
          </a:xfrm>
          <a:prstGeom prst="rect">
            <a:avLst/>
          </a:prstGeom>
          <a:solidFill>
            <a:schemeClr val="bg1"/>
          </a:solidFill>
          <a:ln>
            <a:solidFill>
              <a:schemeClr val="accent1">
                <a:lumMod val="5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marR="0" lvl="0" indent="-342900" algn="l" defTabSz="4388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prstClr val="black"/>
                </a:solidFill>
                <a:effectLst/>
                <a:uLnTx/>
                <a:uFillTx/>
                <a:latin typeface="Calibri"/>
                <a:ea typeface="+mn-lt"/>
                <a:cs typeface="Calibri"/>
              </a:rPr>
              <a:t>I</a:t>
            </a:r>
            <a:r>
              <a:rPr kumimoji="0" lang="en-US" sz="2400" b="0" i="0" u="none" strike="noStrike" kern="1200" cap="none" spc="0" normalizeH="0" baseline="0" noProof="0" dirty="0">
                <a:ln>
                  <a:noFill/>
                </a:ln>
                <a:solidFill>
                  <a:prstClr val="black"/>
                </a:solidFill>
                <a:effectLst/>
                <a:uLnTx/>
                <a:uFillTx/>
                <a:latin typeface="Times New Roman"/>
                <a:ea typeface="+mn-lt"/>
                <a:cs typeface="Calibri"/>
              </a:rPr>
              <a:t>ndication of plans to </a:t>
            </a:r>
            <a:r>
              <a:rPr kumimoji="0" lang="en-US" sz="2400" b="1" i="0" u="none" strike="noStrike" kern="1200" cap="none" spc="0" normalizeH="0" baseline="0" noProof="0" dirty="0">
                <a:ln>
                  <a:noFill/>
                </a:ln>
                <a:solidFill>
                  <a:prstClr val="black"/>
                </a:solidFill>
                <a:effectLst/>
                <a:uLnTx/>
                <a:uFillTx/>
                <a:latin typeface="Times New Roman"/>
                <a:ea typeface="+mn-lt"/>
                <a:cs typeface="Calibri"/>
              </a:rPr>
              <a:t>change from best-of-breed decreases satisfaction</a:t>
            </a:r>
            <a:r>
              <a:rPr kumimoji="0" lang="en-US" sz="2400" b="0" i="0" u="none" strike="noStrike" kern="1200" cap="none" spc="0" normalizeH="0" baseline="0" noProof="0" dirty="0">
                <a:ln>
                  <a:noFill/>
                </a:ln>
                <a:solidFill>
                  <a:prstClr val="black"/>
                </a:solidFill>
                <a:effectLst/>
                <a:uLnTx/>
                <a:uFillTx/>
                <a:latin typeface="Times New Roman"/>
                <a:ea typeface="+mn-lt"/>
                <a:cs typeface="Calibri"/>
              </a:rPr>
              <a:t> (meaning likely unhappy with best-of-breed).</a:t>
            </a:r>
          </a:p>
          <a:p>
            <a:pPr marL="342900" marR="0" lvl="0" indent="-342900" algn="l" defTabSz="43889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Times New Roman"/>
              <a:ea typeface="+mn-ea"/>
              <a:cs typeface="Times New Roman"/>
            </a:endParaRPr>
          </a:p>
          <a:p>
            <a:pPr marL="342900" marR="0" lvl="0" indent="-342900" algn="l" defTabSz="4388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a:ea typeface="+mn-lt"/>
                <a:cs typeface="Calibri"/>
              </a:rPr>
              <a:t>Evidence of </a:t>
            </a:r>
            <a:r>
              <a:rPr kumimoji="0" lang="en-US" sz="2400" b="1" i="0" u="none" strike="noStrike" kern="1200" cap="none" spc="0" normalizeH="0" baseline="0" noProof="0" dirty="0">
                <a:ln>
                  <a:noFill/>
                </a:ln>
                <a:solidFill>
                  <a:prstClr val="black"/>
                </a:solidFill>
                <a:effectLst/>
                <a:uLnTx/>
                <a:uFillTx/>
                <a:latin typeface="Times New Roman"/>
                <a:ea typeface="+mn-lt"/>
                <a:cs typeface="Calibri"/>
              </a:rPr>
              <a:t>plans to add and optimize functionalities increases satisfaction</a:t>
            </a:r>
            <a:r>
              <a:rPr kumimoji="0" lang="en-US" sz="2400" b="0" i="0" u="none" strike="noStrike" kern="1200" cap="none" spc="0" normalizeH="0" baseline="0" noProof="0" dirty="0">
                <a:ln>
                  <a:noFill/>
                </a:ln>
                <a:solidFill>
                  <a:prstClr val="black"/>
                </a:solidFill>
                <a:effectLst/>
                <a:uLnTx/>
                <a:uFillTx/>
                <a:latin typeface="Times New Roman"/>
                <a:ea typeface="+mn-lt"/>
                <a:cs typeface="Calibri"/>
              </a:rPr>
              <a:t>. This reaffirms a greater presence of this plan for change with higher satisfaction.</a:t>
            </a:r>
            <a:endParaRPr kumimoji="0" lang="en-US" sz="2400" b="0" i="0" u="none" strike="noStrike" kern="1200" cap="none" spc="0" normalizeH="0" baseline="0" noProof="0" dirty="0">
              <a:ln>
                <a:noFill/>
              </a:ln>
              <a:solidFill>
                <a:prstClr val="black"/>
              </a:solidFill>
              <a:effectLst/>
              <a:uLnTx/>
              <a:uFillTx/>
              <a:latin typeface="Times New Roman"/>
              <a:ea typeface="+mn-ea"/>
              <a:cs typeface="+mn-cs"/>
            </a:endParaRPr>
          </a:p>
        </p:txBody>
      </p:sp>
      <p:pic>
        <p:nvPicPr>
          <p:cNvPr id="2" name="Picture 13" descr="Table&#10;">
            <a:extLst>
              <a:ext uri="{FF2B5EF4-FFF2-40B4-BE49-F238E27FC236}">
                <a16:creationId xmlns:a16="http://schemas.microsoft.com/office/drawing/2014/main" id="{1C9C7791-795F-195C-DC2D-D578A90F6A00}"/>
              </a:ext>
            </a:extLst>
          </p:cNvPr>
          <p:cNvPicPr>
            <a:picLocks noChangeAspect="1"/>
          </p:cNvPicPr>
          <p:nvPr/>
        </p:nvPicPr>
        <p:blipFill rotWithShape="1">
          <a:blip r:embed="rId3"/>
          <a:srcRect l="2754" t="1374" r="1893" b="2473"/>
          <a:stretch/>
        </p:blipFill>
        <p:spPr>
          <a:xfrm>
            <a:off x="33127501" y="15287212"/>
            <a:ext cx="10083627" cy="6053781"/>
          </a:xfrm>
          <a:prstGeom prst="rect">
            <a:avLst/>
          </a:prstGeom>
          <a:ln>
            <a:solidFill>
              <a:schemeClr val="accent1">
                <a:lumMod val="50000"/>
              </a:schemeClr>
            </a:solidFill>
          </a:ln>
        </p:spPr>
      </p:pic>
      <p:sp>
        <p:nvSpPr>
          <p:cNvPr id="11" name="Text Placeholder 10">
            <a:extLst>
              <a:ext uri="{FF2B5EF4-FFF2-40B4-BE49-F238E27FC236}">
                <a16:creationId xmlns:a16="http://schemas.microsoft.com/office/drawing/2014/main" id="{D0AF34D3-7949-184E-A501-EAF821E59564}"/>
              </a:ext>
            </a:extLst>
          </p:cNvPr>
          <p:cNvSpPr>
            <a:spLocks noGrp="1"/>
          </p:cNvSpPr>
          <p:nvPr>
            <p:ph type="body" sz="quarter" idx="28"/>
          </p:nvPr>
        </p:nvSpPr>
        <p:spPr>
          <a:xfrm>
            <a:off x="33143165" y="12651183"/>
            <a:ext cx="10067963" cy="2382168"/>
          </a:xfrm>
          <a:solidFill>
            <a:schemeClr val="bg1"/>
          </a:solidFill>
          <a:ln>
            <a:solidFill>
              <a:schemeClr val="accent1">
                <a:lumMod val="50000"/>
              </a:schemeClr>
            </a:solidFill>
          </a:ln>
        </p:spPr>
        <p:txBody>
          <a:bodyPr wrap="square" lIns="228589" tIns="228589" rIns="228589" bIns="228589" anchor="t">
            <a:spAutoFit/>
          </a:bodyPr>
          <a:lstStyle/>
          <a:p>
            <a:pPr marL="342900" indent="-342900">
              <a:buFont typeface="Arial" panose="020B0604020202020204" pitchFamily="34" charset="0"/>
              <a:buChar char="•"/>
            </a:pPr>
            <a:r>
              <a:rPr lang="en-US" sz="2400" dirty="0">
                <a:solidFill>
                  <a:schemeClr val="tx1"/>
                </a:solidFill>
                <a:latin typeface="Helvetica"/>
                <a:cs typeface="Helvetica"/>
              </a:rPr>
              <a:t>I</a:t>
            </a:r>
            <a:r>
              <a:rPr lang="en-US" sz="2400" dirty="0">
                <a:solidFill>
                  <a:schemeClr val="tx1"/>
                </a:solidFill>
                <a:latin typeface="Times New Roman"/>
                <a:cs typeface="Helvetica"/>
              </a:rPr>
              <a:t>ndication of most barriers tends to </a:t>
            </a:r>
            <a:r>
              <a:rPr lang="en-US" sz="2400" b="1" dirty="0">
                <a:solidFill>
                  <a:schemeClr val="tx1"/>
                </a:solidFill>
                <a:latin typeface="Times New Roman"/>
                <a:cs typeface="Helvetica"/>
              </a:rPr>
              <a:t>negatively affect satisfaction</a:t>
            </a:r>
            <a:r>
              <a:rPr lang="en-US" sz="2400" dirty="0">
                <a:solidFill>
                  <a:schemeClr val="tx1"/>
                </a:solidFill>
                <a:latin typeface="Times New Roman"/>
                <a:cs typeface="Helvetica"/>
              </a:rPr>
              <a:t>, and more so when the barrier is reported more recently (more recent = less time to address the concern).</a:t>
            </a:r>
            <a:endParaRPr lang="en-US" sz="2400" dirty="0">
              <a:solidFill>
                <a:schemeClr val="tx1"/>
              </a:solidFill>
              <a:latin typeface="Times New Roman"/>
            </a:endParaRPr>
          </a:p>
          <a:p>
            <a:pPr marL="342900" indent="-342900">
              <a:buFont typeface="Arial" panose="020B0604020202020204" pitchFamily="34" charset="0"/>
              <a:buChar char="•"/>
            </a:pPr>
            <a:r>
              <a:rPr lang="en-US" sz="2400" dirty="0">
                <a:solidFill>
                  <a:schemeClr val="tx1"/>
                </a:solidFill>
                <a:latin typeface="Times New Roman"/>
                <a:cs typeface="Helvetica"/>
              </a:rPr>
              <a:t>A </a:t>
            </a:r>
            <a:r>
              <a:rPr lang="en-US" sz="2400" b="1" dirty="0">
                <a:solidFill>
                  <a:schemeClr val="tx1"/>
                </a:solidFill>
                <a:latin typeface="Times New Roman"/>
                <a:cs typeface="Helvetica"/>
              </a:rPr>
              <a:t>barrier to clinical workflow increases satisfaction</a:t>
            </a:r>
            <a:r>
              <a:rPr lang="en-US" sz="2400" dirty="0">
                <a:solidFill>
                  <a:schemeClr val="tx1"/>
                </a:solidFill>
                <a:latin typeface="Times New Roman"/>
                <a:cs typeface="Helvetica"/>
              </a:rPr>
              <a:t> by 0.3246 (our greatest barrier and majority of hospitals have 4s or 5s).</a:t>
            </a:r>
            <a:endParaRPr lang="en-US" sz="2400" dirty="0">
              <a:solidFill>
                <a:schemeClr val="tx1"/>
              </a:solidFill>
              <a:latin typeface="Times New Roman"/>
            </a:endParaRPr>
          </a:p>
        </p:txBody>
      </p:sp>
      <p:sp>
        <p:nvSpPr>
          <p:cNvPr id="25" name="TextBox 24">
            <a:extLst>
              <a:ext uri="{FF2B5EF4-FFF2-40B4-BE49-F238E27FC236}">
                <a16:creationId xmlns:a16="http://schemas.microsoft.com/office/drawing/2014/main" id="{C1EED2B9-34C5-98A6-A81C-54B52648C285}"/>
              </a:ext>
            </a:extLst>
          </p:cNvPr>
          <p:cNvSpPr txBox="1"/>
          <p:nvPr/>
        </p:nvSpPr>
        <p:spPr>
          <a:xfrm>
            <a:off x="33166003" y="11917908"/>
            <a:ext cx="10045125" cy="477054"/>
          </a:xfrm>
          <a:prstGeom prst="rect">
            <a:avLst/>
          </a:prstGeom>
          <a:solidFill>
            <a:schemeClr val="bg1"/>
          </a:solidFill>
          <a:ln>
            <a:solidFill>
              <a:srgbClr val="002060"/>
            </a:solidFill>
          </a:ln>
        </p:spPr>
        <p:txBody>
          <a:bodyPr wrap="square" rtlCol="0">
            <a:spAutoFit/>
          </a:bodyPr>
          <a:lstStyle/>
          <a:p>
            <a:pPr marL="0" marR="0" lvl="0" indent="0" algn="l" defTabSz="43889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R-squared: 0.961</a:t>
            </a:r>
          </a:p>
        </p:txBody>
      </p:sp>
      <p:pic>
        <p:nvPicPr>
          <p:cNvPr id="12" name="Picture 12">
            <a:extLst>
              <a:ext uri="{FF2B5EF4-FFF2-40B4-BE49-F238E27FC236}">
                <a16:creationId xmlns:a16="http://schemas.microsoft.com/office/drawing/2014/main" id="{CE03D5C3-37D2-654B-A89C-1D16B0B8DC58}"/>
              </a:ext>
              <a:ext uri="{C183D7F6-B498-43B3-948B-1728B52AA6E4}">
                <adec:decorative xmlns:adec="http://schemas.microsoft.com/office/drawing/2017/decorative" val="1"/>
              </a:ext>
            </a:extLst>
          </p:cNvPr>
          <p:cNvPicPr>
            <a:picLocks noChangeAspect="1"/>
          </p:cNvPicPr>
          <p:nvPr/>
        </p:nvPicPr>
        <p:blipFill rotWithShape="1">
          <a:blip r:embed="rId4"/>
          <a:srcRect l="1033" t="833" r="703" b="2434"/>
          <a:stretch/>
        </p:blipFill>
        <p:spPr>
          <a:xfrm>
            <a:off x="33166003" y="5892159"/>
            <a:ext cx="10045125" cy="5990287"/>
          </a:xfrm>
          <a:prstGeom prst="rect">
            <a:avLst/>
          </a:prstGeom>
          <a:ln>
            <a:solidFill>
              <a:schemeClr val="accent1">
                <a:lumMod val="50000"/>
              </a:schemeClr>
            </a:solidFill>
          </a:ln>
        </p:spPr>
      </p:pic>
      <p:sp>
        <p:nvSpPr>
          <p:cNvPr id="8" name="Text Placeholder 7">
            <a:extLst>
              <a:ext uri="{FF2B5EF4-FFF2-40B4-BE49-F238E27FC236}">
                <a16:creationId xmlns:a16="http://schemas.microsoft.com/office/drawing/2014/main" id="{8DC7945D-8526-9341-BE86-0A5DA5DA04D7}"/>
              </a:ext>
            </a:extLst>
          </p:cNvPr>
          <p:cNvSpPr>
            <a:spLocks noGrp="1"/>
          </p:cNvSpPr>
          <p:nvPr>
            <p:ph type="body" sz="quarter" idx="25"/>
          </p:nvPr>
        </p:nvSpPr>
        <p:spPr>
          <a:xfrm>
            <a:off x="33166004" y="4661724"/>
            <a:ext cx="10029766" cy="1107988"/>
          </a:xfrm>
          <a:solidFill>
            <a:schemeClr val="accent6">
              <a:lumMod val="75000"/>
            </a:schemeClr>
          </a:solidFill>
          <a:ln>
            <a:solidFill>
              <a:schemeClr val="accent1">
                <a:lumMod val="50000"/>
              </a:schemeClr>
            </a:solidFill>
          </a:ln>
        </p:spPr>
        <p:txBody>
          <a:bodyPr/>
          <a:lstStyle/>
          <a:p>
            <a:pPr algn="ctr"/>
            <a:r>
              <a:rPr lang="en-US" sz="6000" dirty="0">
                <a:latin typeface="Times New Roman"/>
                <a:cs typeface="Times New Roman"/>
              </a:rPr>
              <a:t>Regression</a:t>
            </a:r>
          </a:p>
        </p:txBody>
      </p:sp>
      <p:sp>
        <p:nvSpPr>
          <p:cNvPr id="21" name="TextBox 20">
            <a:extLst>
              <a:ext uri="{FF2B5EF4-FFF2-40B4-BE49-F238E27FC236}">
                <a16:creationId xmlns:a16="http://schemas.microsoft.com/office/drawing/2014/main" id="{0ED8C2BF-6DD0-BAB0-CCD9-B161DEF221FF}"/>
              </a:ext>
            </a:extLst>
          </p:cNvPr>
          <p:cNvSpPr txBox="1"/>
          <p:nvPr/>
        </p:nvSpPr>
        <p:spPr>
          <a:xfrm>
            <a:off x="22650956" y="28057479"/>
            <a:ext cx="9473400" cy="2400657"/>
          </a:xfrm>
          <a:prstGeom prst="rect">
            <a:avLst/>
          </a:prstGeom>
          <a:solidFill>
            <a:schemeClr val="bg1"/>
          </a:solidFill>
          <a:ln>
            <a:solidFill>
              <a:schemeClr val="accent1">
                <a:lumMod val="50000"/>
              </a:schemeClr>
            </a:solidFill>
          </a:ln>
        </p:spPr>
        <p:txBody>
          <a:bodyPr wrap="square" lIns="91440" tIns="45720" rIns="91440" bIns="45720" rtlCol="0" anchor="t">
            <a:spAutoFit/>
          </a:bodyPr>
          <a:lstStyle/>
          <a:p>
            <a:pPr marL="457200" marR="0" lvl="0" indent="-457200" algn="l" defTabSz="43889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02729"/>
                </a:solidFill>
                <a:effectLst/>
                <a:uLnTx/>
                <a:uFillTx/>
                <a:latin typeface="Times New Roman"/>
                <a:ea typeface="+mn-ea"/>
                <a:cs typeface="Times New Roman"/>
              </a:rPr>
              <a:t>Hospitals were </a:t>
            </a:r>
            <a:r>
              <a:rPr kumimoji="0" lang="en-US" sz="2800" b="1" i="0" u="none" strike="noStrike" kern="1200" cap="none" spc="0" normalizeH="0" baseline="0" noProof="0" dirty="0">
                <a:ln>
                  <a:noFill/>
                </a:ln>
                <a:solidFill>
                  <a:srgbClr val="202729"/>
                </a:solidFill>
                <a:effectLst/>
                <a:uLnTx/>
                <a:uFillTx/>
                <a:latin typeface="Times New Roman"/>
                <a:ea typeface="+mn-ea"/>
                <a:cs typeface="Times New Roman"/>
              </a:rPr>
              <a:t>more likely </a:t>
            </a:r>
            <a:r>
              <a:rPr kumimoji="0" lang="en-US" sz="2800" b="0" i="0" u="none" strike="noStrike" kern="1200" cap="none" spc="0" normalizeH="0" baseline="0" noProof="0" dirty="0">
                <a:ln>
                  <a:noFill/>
                </a:ln>
                <a:solidFill>
                  <a:srgbClr val="202729"/>
                </a:solidFill>
                <a:effectLst/>
                <a:uLnTx/>
                <a:uFillTx/>
                <a:latin typeface="Times New Roman"/>
                <a:ea typeface="+mn-ea"/>
                <a:cs typeface="Times New Roman"/>
              </a:rPr>
              <a:t>to plan to switch to an </a:t>
            </a:r>
            <a:r>
              <a:rPr kumimoji="0" lang="en-US" sz="2800" b="1" i="0" u="none" strike="noStrike" kern="1200" cap="none" spc="0" normalizeH="0" baseline="0" noProof="0" dirty="0">
                <a:ln>
                  <a:noFill/>
                </a:ln>
                <a:solidFill>
                  <a:srgbClr val="202729"/>
                </a:solidFill>
                <a:effectLst/>
                <a:uLnTx/>
                <a:uFillTx/>
                <a:latin typeface="Times New Roman"/>
                <a:ea typeface="+mn-ea"/>
                <a:cs typeface="Times New Roman"/>
              </a:rPr>
              <a:t>enterprise system</a:t>
            </a:r>
            <a:r>
              <a:rPr kumimoji="0" lang="en-US" sz="2800" b="0" i="0" u="none" strike="noStrike" kern="1200" cap="none" spc="0" normalizeH="0" baseline="0" noProof="0" dirty="0">
                <a:ln>
                  <a:noFill/>
                </a:ln>
                <a:solidFill>
                  <a:srgbClr val="202729"/>
                </a:solidFill>
                <a:effectLst/>
                <a:uLnTx/>
                <a:uFillTx/>
                <a:latin typeface="Times New Roman"/>
                <a:ea typeface="+mn-ea"/>
                <a:cs typeface="Times New Roman"/>
              </a:rPr>
              <a:t> than to best-of-breed.</a:t>
            </a:r>
            <a:endParaRPr kumimoji="0" lang="en-US" sz="2800" b="0" i="0" u="none" strike="noStrike" kern="1200" cap="none" spc="0" normalizeH="0" baseline="0" noProof="0" dirty="0">
              <a:ln>
                <a:noFill/>
              </a:ln>
              <a:solidFill>
                <a:prstClr val="black"/>
              </a:solidFill>
              <a:effectLst/>
              <a:uLnTx/>
              <a:uFillTx/>
              <a:latin typeface="Times New Roman"/>
              <a:ea typeface="+mn-ea"/>
              <a:cs typeface="Times New Roman"/>
            </a:endParaRPr>
          </a:p>
          <a:p>
            <a:pPr marL="457200" marR="0" lvl="0" indent="-457200" algn="l" defTabSz="43889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02729"/>
                </a:solidFill>
                <a:effectLst/>
                <a:uLnTx/>
                <a:uFillTx/>
                <a:latin typeface="Times New Roman"/>
                <a:ea typeface="+mn-ea"/>
                <a:cs typeface="Times New Roman"/>
              </a:rPr>
              <a:t>Plans to </a:t>
            </a:r>
            <a:r>
              <a:rPr kumimoji="0" lang="en-US" sz="2800" b="1" i="0" u="none" strike="noStrike" kern="1200" cap="none" spc="0" normalizeH="0" baseline="0" noProof="0" dirty="0">
                <a:ln>
                  <a:noFill/>
                </a:ln>
                <a:solidFill>
                  <a:srgbClr val="202729"/>
                </a:solidFill>
                <a:effectLst/>
                <a:uLnTx/>
                <a:uFillTx/>
                <a:latin typeface="Times New Roman"/>
                <a:ea typeface="+mn-ea"/>
                <a:cs typeface="Times New Roman"/>
              </a:rPr>
              <a:t>add additional new features</a:t>
            </a:r>
            <a:r>
              <a:rPr kumimoji="0" lang="en-US" sz="2800" b="0" i="0" u="none" strike="noStrike" kern="1200" cap="none" spc="0" normalizeH="0" baseline="0" noProof="0" dirty="0">
                <a:ln>
                  <a:noFill/>
                </a:ln>
                <a:solidFill>
                  <a:srgbClr val="202729"/>
                </a:solidFill>
                <a:effectLst/>
                <a:uLnTx/>
                <a:uFillTx/>
                <a:latin typeface="Times New Roman"/>
                <a:ea typeface="+mn-ea"/>
                <a:cs typeface="Times New Roman"/>
              </a:rPr>
              <a:t> and </a:t>
            </a:r>
            <a:r>
              <a:rPr kumimoji="0" lang="en-US" sz="2800" b="1" i="0" u="none" strike="noStrike" kern="1200" cap="none" spc="0" normalizeH="0" baseline="0" noProof="0" dirty="0">
                <a:ln>
                  <a:noFill/>
                </a:ln>
                <a:solidFill>
                  <a:srgbClr val="202729"/>
                </a:solidFill>
                <a:effectLst/>
                <a:uLnTx/>
                <a:uFillTx/>
                <a:latin typeface="Times New Roman"/>
                <a:ea typeface="+mn-ea"/>
                <a:cs typeface="Times New Roman"/>
              </a:rPr>
              <a:t>optimize the functionality of new releases</a:t>
            </a:r>
            <a:r>
              <a:rPr kumimoji="0" lang="en-US" sz="2800" b="0" i="0" u="none" strike="noStrike" kern="1200" cap="none" spc="0" normalizeH="0" baseline="0" noProof="0" dirty="0">
                <a:ln>
                  <a:noFill/>
                </a:ln>
                <a:solidFill>
                  <a:srgbClr val="202729"/>
                </a:solidFill>
                <a:effectLst/>
                <a:uLnTx/>
                <a:uFillTx/>
                <a:latin typeface="Times New Roman"/>
                <a:ea typeface="+mn-ea"/>
                <a:cs typeface="Times New Roman"/>
              </a:rPr>
              <a:t> were more commonly indicated for hospitals with </a:t>
            </a:r>
            <a:r>
              <a:rPr kumimoji="0" lang="en-US" sz="2800" b="1" i="0" u="none" strike="noStrike" kern="1200" cap="none" spc="0" normalizeH="0" baseline="0" noProof="0" dirty="0">
                <a:ln>
                  <a:noFill/>
                </a:ln>
                <a:solidFill>
                  <a:srgbClr val="202729"/>
                </a:solidFill>
                <a:effectLst/>
                <a:uLnTx/>
                <a:uFillTx/>
                <a:latin typeface="Times New Roman"/>
                <a:ea typeface="+mn-ea"/>
                <a:cs typeface="Times New Roman"/>
              </a:rPr>
              <a:t>higher satisfaction.</a:t>
            </a:r>
            <a:endParaRPr kumimoji="0" lang="en-US" sz="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36" name="Picture 12">
            <a:extLst>
              <a:ext uri="{FF2B5EF4-FFF2-40B4-BE49-F238E27FC236}">
                <a16:creationId xmlns:a16="http://schemas.microsoft.com/office/drawing/2014/main" id="{76D6B64C-FD80-A8E2-2134-9F6A14562631}"/>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64608" y="26702425"/>
            <a:ext cx="9653081" cy="5262585"/>
          </a:xfrm>
          <a:prstGeom prst="rect">
            <a:avLst/>
          </a:prstGeom>
          <a:noFill/>
          <a:ln>
            <a:solidFill>
              <a:schemeClr val="accent1">
                <a:lumMod val="50000"/>
              </a:schemeClr>
            </a:solidFill>
          </a:ln>
          <a:extLst>
            <a:ext uri="{909E8E84-426E-40DD-AFC4-6F175D3DCCD1}">
              <a14:hiddenFill xmlns:a14="http://schemas.microsoft.com/office/drawing/2010/main">
                <a:solidFill>
                  <a:srgbClr val="FFFFFF"/>
                </a:solidFill>
              </a14:hiddenFill>
            </a:ext>
          </a:extLst>
        </p:spPr>
      </p:pic>
      <p:sp>
        <p:nvSpPr>
          <p:cNvPr id="23" name="Text Placeholder 4">
            <a:extLst>
              <a:ext uri="{FF2B5EF4-FFF2-40B4-BE49-F238E27FC236}">
                <a16:creationId xmlns:a16="http://schemas.microsoft.com/office/drawing/2014/main" id="{736D7C61-033C-EA91-E7B9-2F227526082B}"/>
              </a:ext>
            </a:extLst>
          </p:cNvPr>
          <p:cNvSpPr txBox="1">
            <a:spLocks/>
          </p:cNvSpPr>
          <p:nvPr/>
        </p:nvSpPr>
        <p:spPr>
          <a:xfrm>
            <a:off x="11827450" y="25717426"/>
            <a:ext cx="20334061" cy="800211"/>
          </a:xfrm>
          <a:prstGeom prst="rect">
            <a:avLst/>
          </a:prstGeom>
          <a:solidFill>
            <a:schemeClr val="accent5">
              <a:lumMod val="20000"/>
              <a:lumOff val="80000"/>
            </a:schemeClr>
          </a:solidFill>
          <a:ln>
            <a:noFill/>
          </a:ln>
        </p:spPr>
        <p:txBody>
          <a:bodyPr wrap="square" lIns="91436" tIns="91436" rIns="91436" bIns="91436" anchor="ctr" anchorCtr="0">
            <a:spAutoFit/>
          </a:bodyPr>
          <a:lstStyle>
            <a:lvl1pPr marL="0" indent="0" algn="l" defTabSz="4388900" rtl="0" eaLnBrk="1" latinLnBrk="0" hangingPunct="1">
              <a:spcBef>
                <a:spcPct val="20000"/>
              </a:spcBef>
              <a:buFont typeface="Arial" pitchFamily="34" charset="0"/>
              <a:buNone/>
              <a:defRPr sz="2800" b="1" u="none" kern="1200" baseline="0">
                <a:solidFill>
                  <a:schemeClr val="bg1"/>
                </a:solidFill>
                <a:latin typeface="Helvetica" pitchFamily="2" charset="0"/>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marL="0" marR="0" lvl="0" indent="0" algn="ctr" defTabSz="4388900" rtl="0" eaLnBrk="1" fontAlgn="auto" latinLnBrk="0" hangingPunct="1">
              <a:lnSpc>
                <a:spcPct val="100000"/>
              </a:lnSpc>
              <a:spcBef>
                <a:spcPct val="20000"/>
              </a:spcBef>
              <a:spcAft>
                <a:spcPts val="0"/>
              </a:spcAft>
              <a:buClrTx/>
              <a:buSzTx/>
              <a:buFont typeface="Arial" pitchFamily="34" charset="0"/>
              <a:buNone/>
              <a:tabLst/>
              <a:defRPr/>
            </a:pPr>
            <a:r>
              <a:rPr kumimoji="0" lang="en-US" sz="4000" b="1" i="0" u="none" strike="noStrike" kern="1200" cap="none" spc="0" normalizeH="0" baseline="0" noProof="0" dirty="0">
                <a:ln>
                  <a:noFill/>
                </a:ln>
                <a:solidFill>
                  <a:srgbClr val="000000"/>
                </a:solidFill>
                <a:effectLst/>
                <a:uLnTx/>
                <a:uFillTx/>
                <a:latin typeface="Times New Roman"/>
                <a:ea typeface="+mn-ea"/>
                <a:cs typeface="Helvetica"/>
              </a:rPr>
              <a:t>Change</a:t>
            </a:r>
          </a:p>
        </p:txBody>
      </p:sp>
      <p:sp>
        <p:nvSpPr>
          <p:cNvPr id="6" name="Text Placeholder 5">
            <a:extLst>
              <a:ext uri="{FF2B5EF4-FFF2-40B4-BE49-F238E27FC236}">
                <a16:creationId xmlns:a16="http://schemas.microsoft.com/office/drawing/2014/main" id="{8E4A4F40-81CE-AB43-800B-E8E009473610}"/>
              </a:ext>
            </a:extLst>
          </p:cNvPr>
          <p:cNvSpPr>
            <a:spLocks noGrp="1"/>
          </p:cNvSpPr>
          <p:nvPr>
            <p:ph type="body" sz="quarter" idx="23"/>
          </p:nvPr>
        </p:nvSpPr>
        <p:spPr>
          <a:xfrm>
            <a:off x="22651162" y="22601166"/>
            <a:ext cx="9510350" cy="2492968"/>
          </a:xfrm>
          <a:solidFill>
            <a:schemeClr val="bg1"/>
          </a:solidFill>
          <a:ln>
            <a:solidFill>
              <a:schemeClr val="accent1">
                <a:lumMod val="50000"/>
              </a:schemeClr>
            </a:solidFill>
          </a:ln>
        </p:spPr>
        <p:txBody>
          <a:bodyPr wrap="square" lIns="228589" tIns="228589" rIns="228589" bIns="228589" anchor="t">
            <a:spAutoFit/>
          </a:bodyPr>
          <a:lstStyle/>
          <a:p>
            <a:pPr rtl="0">
              <a:spcBef>
                <a:spcPts val="0"/>
              </a:spcBef>
              <a:spcAft>
                <a:spcPts val="1200"/>
              </a:spcAft>
            </a:pPr>
            <a:r>
              <a:rPr lang="en-US" b="0" i="0" u="none" strike="noStrike" dirty="0">
                <a:solidFill>
                  <a:srgbClr val="202729"/>
                </a:solidFill>
                <a:effectLst/>
                <a:latin typeface="Times New Roman"/>
                <a:cs typeface="Times New Roman"/>
              </a:rPr>
              <a:t>Barriers to clinical workflow are common across </a:t>
            </a:r>
            <a:r>
              <a:rPr lang="en-US" b="1" i="0" u="none" strike="noStrike" dirty="0">
                <a:solidFill>
                  <a:srgbClr val="202729"/>
                </a:solidFill>
                <a:effectLst/>
                <a:latin typeface="Times New Roman"/>
                <a:cs typeface="Times New Roman"/>
              </a:rPr>
              <a:t>all satisfaction levels</a:t>
            </a:r>
            <a:r>
              <a:rPr lang="en-US" b="0" i="0" u="none" strike="noStrike" dirty="0">
                <a:solidFill>
                  <a:srgbClr val="202729"/>
                </a:solidFill>
                <a:effectLst/>
                <a:latin typeface="Times New Roman"/>
                <a:cs typeface="Times New Roman"/>
              </a:rPr>
              <a:t>. </a:t>
            </a:r>
            <a:endParaRPr lang="en-US" dirty="0">
              <a:latin typeface="Times New Roman"/>
              <a:cs typeface="Times New Roman"/>
            </a:endParaRPr>
          </a:p>
          <a:p>
            <a:pPr marL="457200" indent="-457200" rtl="0">
              <a:spcBef>
                <a:spcPts val="0"/>
              </a:spcBef>
              <a:spcAft>
                <a:spcPts val="1200"/>
              </a:spcAft>
              <a:buFont typeface="Arial" panose="020B0604020202020204" pitchFamily="34" charset="0"/>
              <a:buChar char="•"/>
            </a:pPr>
            <a:r>
              <a:rPr lang="en-US" b="0" i="0" u="none" strike="noStrike" dirty="0">
                <a:solidFill>
                  <a:srgbClr val="202729"/>
                </a:solidFill>
                <a:effectLst/>
                <a:latin typeface="Times New Roman"/>
                <a:cs typeface="Times New Roman"/>
              </a:rPr>
              <a:t>This was the greatest known barrier (44% reported in 2017).</a:t>
            </a:r>
            <a:endParaRPr lang="en-US" dirty="0">
              <a:latin typeface="Times New Roman"/>
              <a:cs typeface="Times New Roman"/>
            </a:endParaRPr>
          </a:p>
          <a:p>
            <a:pPr marL="457200" indent="-457200" rtl="0">
              <a:spcBef>
                <a:spcPts val="0"/>
              </a:spcBef>
              <a:spcAft>
                <a:spcPts val="1200"/>
              </a:spcAft>
              <a:buFont typeface="Arial" panose="020B0604020202020204" pitchFamily="34" charset="0"/>
              <a:buChar char="•"/>
            </a:pPr>
            <a:r>
              <a:rPr lang="en-US" b="0" i="1" u="none" strike="noStrike" dirty="0">
                <a:solidFill>
                  <a:srgbClr val="202729"/>
                </a:solidFill>
                <a:effectLst/>
                <a:latin typeface="Times New Roman"/>
                <a:cs typeface="Times New Roman"/>
              </a:rPr>
              <a:t>Clinical workflow is key for full utilization of EHR systems.</a:t>
            </a:r>
            <a:r>
              <a:rPr lang="en-US" i="1" dirty="0">
                <a:solidFill>
                  <a:srgbClr val="202729"/>
                </a:solidFill>
                <a:latin typeface="Times New Roman"/>
                <a:cs typeface="Times New Roman"/>
              </a:rPr>
              <a:t> </a:t>
            </a:r>
            <a:endParaRPr lang="en-US" dirty="0"/>
          </a:p>
        </p:txBody>
      </p:sp>
      <p:pic>
        <p:nvPicPr>
          <p:cNvPr id="1034" name="Picture 10">
            <a:extLst>
              <a:ext uri="{FF2B5EF4-FFF2-40B4-BE49-F238E27FC236}">
                <a16:creationId xmlns:a16="http://schemas.microsoft.com/office/drawing/2014/main" id="{E4712DC9-CAC2-BF96-0D26-8B25F86DA9AA}"/>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50955" y="15690214"/>
            <a:ext cx="9473400" cy="6086713"/>
          </a:xfrm>
          <a:prstGeom prst="rect">
            <a:avLst/>
          </a:prstGeom>
          <a:noFill/>
          <a:ln>
            <a:solidFill>
              <a:schemeClr val="accent1">
                <a:lumMod val="50000"/>
              </a:schemeClr>
            </a:solidFill>
          </a:ln>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FED4724B-0740-031C-1376-12FEEF8AE049}"/>
              </a:ext>
            </a:extLst>
          </p:cNvPr>
          <p:cNvSpPr txBox="1"/>
          <p:nvPr/>
        </p:nvSpPr>
        <p:spPr>
          <a:xfrm>
            <a:off x="11827450" y="21945707"/>
            <a:ext cx="9567425" cy="3693319"/>
          </a:xfrm>
          <a:prstGeom prst="rect">
            <a:avLst/>
          </a:prstGeom>
          <a:solidFill>
            <a:schemeClr val="bg1"/>
          </a:solidFill>
          <a:ln>
            <a:solidFill>
              <a:schemeClr val="accent1">
                <a:lumMod val="50000"/>
              </a:schemeClr>
            </a:solidFill>
          </a:ln>
        </p:spPr>
        <p:txBody>
          <a:bodyPr wrap="square" lIns="91440" tIns="45720" rIns="91440" bIns="45720" rtlCol="0" anchor="t">
            <a:spAutoFit/>
          </a:bodyPr>
          <a:lstStyle/>
          <a:p>
            <a:pPr marL="0" marR="0" lvl="0" indent="0" algn="l" defTabSz="4388900"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dirty="0">
                <a:ln>
                  <a:noFill/>
                </a:ln>
                <a:solidFill>
                  <a:srgbClr val="202729"/>
                </a:solidFill>
                <a:effectLst/>
                <a:uLnTx/>
                <a:uFillTx/>
                <a:latin typeface="Times New Roman"/>
                <a:ea typeface="+mn-ea"/>
                <a:cs typeface="Times New Roman"/>
              </a:rPr>
              <a:t>The barrier variables indicated that </a:t>
            </a:r>
            <a:r>
              <a:rPr kumimoji="0" lang="en-US" sz="2800" b="1" i="0" u="none" strike="noStrike" kern="1200" cap="none" spc="0" normalizeH="0" baseline="0" noProof="0" dirty="0">
                <a:ln>
                  <a:noFill/>
                </a:ln>
                <a:solidFill>
                  <a:srgbClr val="202729"/>
                </a:solidFill>
                <a:effectLst/>
                <a:uLnTx/>
                <a:uFillTx/>
                <a:latin typeface="Times New Roman"/>
                <a:ea typeface="+mn-ea"/>
                <a:cs typeface="Times New Roman"/>
              </a:rPr>
              <a:t>low-satisfaction hospitals </a:t>
            </a:r>
            <a:r>
              <a:rPr kumimoji="0" lang="en-US" sz="2800" b="0" i="0" u="none" strike="noStrike" kern="1200" cap="none" spc="0" normalizeH="0" baseline="0" noProof="0" dirty="0">
                <a:ln>
                  <a:noFill/>
                </a:ln>
                <a:solidFill>
                  <a:srgbClr val="202729"/>
                </a:solidFill>
                <a:effectLst/>
                <a:uLnTx/>
                <a:uFillTx/>
                <a:latin typeface="Times New Roman"/>
                <a:ea typeface="+mn-ea"/>
                <a:cs typeface="Times New Roman"/>
              </a:rPr>
              <a:t>had a greater distribution of ‘1’s: </a:t>
            </a:r>
            <a:endParaRPr kumimoji="0" lang="en-US" sz="280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43889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02729"/>
                </a:solidFill>
                <a:effectLst/>
                <a:uLnTx/>
                <a:uFillTx/>
                <a:latin typeface="Times New Roman"/>
                <a:ea typeface="+mn-ea"/>
                <a:cs typeface="Times New Roman"/>
              </a:rPr>
              <a:t>Inability to automatically generate measures</a:t>
            </a:r>
          </a:p>
          <a:p>
            <a:pPr marL="0" marR="0" lvl="0" indent="0" algn="l" defTabSz="43889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02729"/>
                </a:solidFill>
                <a:effectLst/>
                <a:uLnTx/>
                <a:uFillTx/>
                <a:latin typeface="Times New Roman"/>
                <a:ea typeface="+mn-ea"/>
                <a:cs typeface="Times New Roman"/>
              </a:rPr>
              <a:t>Inaccurate information</a:t>
            </a:r>
          </a:p>
          <a:p>
            <a:pPr marL="0" marR="0" lvl="0" indent="0" algn="l" defTabSz="43889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02729"/>
                </a:solidFill>
                <a:effectLst/>
                <a:uLnTx/>
                <a:uFillTx/>
                <a:latin typeface="Times New Roman"/>
                <a:ea typeface="+mn-ea"/>
                <a:cs typeface="Times New Roman"/>
              </a:rPr>
              <a:t>Difficulty extracting information </a:t>
            </a:r>
          </a:p>
          <a:p>
            <a:pPr marL="0" marR="0" lvl="0" indent="0" algn="l" defTabSz="4388900"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02729"/>
                </a:solidFill>
                <a:effectLst/>
                <a:uLnTx/>
                <a:uFillTx/>
                <a:latin typeface="Times New Roman"/>
                <a:ea typeface="+mn-ea"/>
                <a:cs typeface="Times New Roman"/>
              </a:rPr>
              <a:t>Data quality requiring manual collection</a:t>
            </a:r>
          </a:p>
          <a:p>
            <a:pPr marL="0" marR="0" lvl="0" indent="0" algn="l" defTabSz="4388900" rtl="0" eaLnBrk="1" fontAlgn="base"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dirty="0">
                <a:ln>
                  <a:noFill/>
                </a:ln>
                <a:solidFill>
                  <a:srgbClr val="202729"/>
                </a:solidFill>
                <a:effectLst/>
                <a:uLnTx/>
                <a:uFillTx/>
                <a:latin typeface="Times New Roman"/>
                <a:ea typeface="+mn-ea"/>
                <a:cs typeface="Times New Roman"/>
              </a:rPr>
              <a:t>We saw a minimal change over time (‘17- ‘19)</a:t>
            </a:r>
            <a:endParaRPr kumimoji="0" lang="en-US" sz="280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43889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4" name="Picture 2">
            <a:extLst>
              <a:ext uri="{FF2B5EF4-FFF2-40B4-BE49-F238E27FC236}">
                <a16:creationId xmlns:a16="http://schemas.microsoft.com/office/drawing/2014/main" id="{8CA2B236-4EC4-307A-D912-45111CFAFDE1}"/>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27450" y="15623257"/>
            <a:ext cx="9567425" cy="6086712"/>
          </a:xfrm>
          <a:prstGeom prst="rect">
            <a:avLst/>
          </a:prstGeom>
          <a:noFill/>
          <a:extLst>
            <a:ext uri="{909E8E84-426E-40DD-AFC4-6F175D3DCCD1}">
              <a14:hiddenFill xmlns:a14="http://schemas.microsoft.com/office/drawing/2010/main">
                <a:solidFill>
                  <a:srgbClr val="FFFFFF"/>
                </a:solidFill>
              </a14:hiddenFill>
            </a:ext>
          </a:extLst>
        </p:spPr>
      </p:pic>
      <p:sp>
        <p:nvSpPr>
          <p:cNvPr id="18" name="Text Placeholder 4">
            <a:extLst>
              <a:ext uri="{FF2B5EF4-FFF2-40B4-BE49-F238E27FC236}">
                <a16:creationId xmlns:a16="http://schemas.microsoft.com/office/drawing/2014/main" id="{D00D638D-F182-14F3-42A7-A3C2DBA8644F}"/>
              </a:ext>
            </a:extLst>
          </p:cNvPr>
          <p:cNvSpPr txBox="1">
            <a:spLocks/>
          </p:cNvSpPr>
          <p:nvPr/>
        </p:nvSpPr>
        <p:spPr>
          <a:xfrm>
            <a:off x="11827450" y="14635724"/>
            <a:ext cx="20296905" cy="800211"/>
          </a:xfrm>
          <a:prstGeom prst="rect">
            <a:avLst/>
          </a:prstGeom>
          <a:solidFill>
            <a:schemeClr val="accent5">
              <a:lumMod val="20000"/>
              <a:lumOff val="80000"/>
            </a:schemeClr>
          </a:solidFill>
          <a:ln>
            <a:noFill/>
          </a:ln>
        </p:spPr>
        <p:txBody>
          <a:bodyPr wrap="square" lIns="91436" tIns="91436" rIns="91436" bIns="91436" anchor="ctr" anchorCtr="0">
            <a:spAutoFit/>
          </a:bodyPr>
          <a:lstStyle>
            <a:lvl1pPr marL="0" indent="0" algn="l" defTabSz="4388900" rtl="0" eaLnBrk="1" latinLnBrk="0" hangingPunct="1">
              <a:spcBef>
                <a:spcPct val="20000"/>
              </a:spcBef>
              <a:buFont typeface="Arial" pitchFamily="34" charset="0"/>
              <a:buNone/>
              <a:defRPr sz="2800" b="1" u="none" kern="1200" baseline="0">
                <a:solidFill>
                  <a:schemeClr val="bg1"/>
                </a:solidFill>
                <a:latin typeface="Helvetica" pitchFamily="2" charset="0"/>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marL="0" marR="0" lvl="0" indent="0" algn="ctr" defTabSz="4388900" rtl="0" eaLnBrk="1" fontAlgn="auto" latinLnBrk="0" hangingPunct="1">
              <a:lnSpc>
                <a:spcPct val="100000"/>
              </a:lnSpc>
              <a:spcBef>
                <a:spcPct val="20000"/>
              </a:spcBef>
              <a:spcAft>
                <a:spcPts val="0"/>
              </a:spcAft>
              <a:buClrTx/>
              <a:buSzTx/>
              <a:buFont typeface="Arial" pitchFamily="34" charset="0"/>
              <a:buNone/>
              <a:tabLst/>
              <a:defRPr/>
            </a:pPr>
            <a:r>
              <a:rPr kumimoji="0" lang="en-US" sz="4000" b="1" i="0" u="none" strike="noStrike" kern="1200" cap="none" spc="0" normalizeH="0" baseline="0" noProof="0" dirty="0">
                <a:ln>
                  <a:noFill/>
                </a:ln>
                <a:solidFill>
                  <a:srgbClr val="000000"/>
                </a:solidFill>
                <a:effectLst/>
                <a:uLnTx/>
                <a:uFillTx/>
                <a:latin typeface="Times New Roman"/>
                <a:ea typeface="+mn-ea"/>
                <a:cs typeface="Helvetica"/>
              </a:rPr>
              <a:t>Barriers</a:t>
            </a:r>
          </a:p>
        </p:txBody>
      </p:sp>
      <p:sp>
        <p:nvSpPr>
          <p:cNvPr id="4" name="Text Placeholder 3">
            <a:extLst>
              <a:ext uri="{FF2B5EF4-FFF2-40B4-BE49-F238E27FC236}">
                <a16:creationId xmlns:a16="http://schemas.microsoft.com/office/drawing/2014/main" id="{D95D1E09-B796-B04E-9177-E1BD0E84821A}"/>
              </a:ext>
            </a:extLst>
          </p:cNvPr>
          <p:cNvSpPr>
            <a:spLocks noGrp="1"/>
          </p:cNvSpPr>
          <p:nvPr>
            <p:ph type="body" sz="quarter" idx="21"/>
          </p:nvPr>
        </p:nvSpPr>
        <p:spPr>
          <a:xfrm>
            <a:off x="11827451" y="13147450"/>
            <a:ext cx="20296904" cy="1323417"/>
          </a:xfrm>
          <a:solidFill>
            <a:schemeClr val="bg1"/>
          </a:solidFill>
          <a:ln>
            <a:solidFill>
              <a:schemeClr val="accent1">
                <a:lumMod val="50000"/>
              </a:schemeClr>
            </a:solidFill>
          </a:ln>
        </p:spPr>
        <p:txBody>
          <a:bodyPr wrap="square" lIns="228589" tIns="228589" rIns="228589" bIns="228589" anchor="t">
            <a:spAutoFit/>
          </a:bodyPr>
          <a:lstStyle/>
          <a:p>
            <a:pPr rtl="0" fontAlgn="base">
              <a:spcBef>
                <a:spcPts val="0"/>
              </a:spcBef>
              <a:spcAft>
                <a:spcPts val="0"/>
              </a:spcAft>
              <a:buFont typeface="Arial" panose="020B0604020202020204" pitchFamily="34" charset="0"/>
              <a:buChar char="•"/>
            </a:pPr>
            <a:r>
              <a:rPr lang="en-US" b="0" i="0" u="none" strike="noStrike" dirty="0">
                <a:solidFill>
                  <a:srgbClr val="000000"/>
                </a:solidFill>
                <a:effectLst/>
                <a:latin typeface="Times New Roman"/>
                <a:cs typeface="Times New Roman"/>
              </a:rPr>
              <a:t>Satisfaction was </a:t>
            </a:r>
            <a:r>
              <a:rPr lang="en-US" b="1" i="0" u="none" strike="noStrike" dirty="0">
                <a:solidFill>
                  <a:srgbClr val="000000"/>
                </a:solidFill>
                <a:effectLst/>
                <a:latin typeface="Times New Roman"/>
                <a:cs typeface="Times New Roman"/>
              </a:rPr>
              <a:t>high</a:t>
            </a:r>
            <a:r>
              <a:rPr lang="en-US" b="0" i="0" u="none" strike="noStrike" dirty="0">
                <a:solidFill>
                  <a:srgbClr val="000000"/>
                </a:solidFill>
                <a:effectLst/>
                <a:latin typeface="Times New Roman"/>
                <a:cs typeface="Times New Roman"/>
              </a:rPr>
              <a:t> for most hospitals</a:t>
            </a:r>
          </a:p>
          <a:p>
            <a:pPr rtl="0" fontAlgn="base">
              <a:spcBef>
                <a:spcPts val="0"/>
              </a:spcBef>
              <a:spcAft>
                <a:spcPts val="1200"/>
              </a:spcAft>
              <a:buFont typeface="Arial" panose="020B0604020202020204" pitchFamily="34" charset="0"/>
              <a:buChar char="•"/>
            </a:pPr>
            <a:r>
              <a:rPr lang="en-US" b="0" i="0" u="none" strike="noStrike" dirty="0">
                <a:solidFill>
                  <a:srgbClr val="000000"/>
                </a:solidFill>
                <a:effectLst/>
                <a:latin typeface="Times New Roman"/>
                <a:cs typeface="Times New Roman"/>
              </a:rPr>
              <a:t>Satisfaction distributions did not change much across the three years</a:t>
            </a:r>
          </a:p>
        </p:txBody>
      </p:sp>
      <p:pic>
        <p:nvPicPr>
          <p:cNvPr id="1030" name="Picture 6">
            <a:extLst>
              <a:ext uri="{FF2B5EF4-FFF2-40B4-BE49-F238E27FC236}">
                <a16:creationId xmlns:a16="http://schemas.microsoft.com/office/drawing/2014/main" id="{8C236713-B282-C52B-FBFB-5E0E6E6C15D8}"/>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571343" y="7168336"/>
            <a:ext cx="9590169" cy="5808363"/>
          </a:xfrm>
          <a:prstGeom prst="rect">
            <a:avLst/>
          </a:prstGeom>
          <a:noFill/>
          <a:ln>
            <a:solidFill>
              <a:schemeClr val="accent1">
                <a:lumMod val="50000"/>
              </a:schemeClr>
            </a:solidFill>
          </a:ln>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0930F0C7-29B2-7173-ECDA-31EB6C741775}"/>
              </a:ext>
              <a:ext uri="{C183D7F6-B498-43B3-948B-1728B52AA6E4}">
                <adec:decorative xmlns:adec="http://schemas.microsoft.com/office/drawing/2017/decorative" val="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16242"/>
          <a:stretch/>
        </p:blipFill>
        <p:spPr bwMode="auto">
          <a:xfrm>
            <a:off x="11864608" y="7138321"/>
            <a:ext cx="9575297" cy="5838378"/>
          </a:xfrm>
          <a:prstGeom prst="rect">
            <a:avLst/>
          </a:prstGeom>
          <a:noFill/>
          <a:ln>
            <a:solidFill>
              <a:schemeClr val="accent1">
                <a:lumMod val="50000"/>
              </a:schemeClr>
            </a:solidFill>
          </a:ln>
          <a:extLst>
            <a:ext uri="{909E8E84-426E-40DD-AFC4-6F175D3DCCD1}">
              <a14:hiddenFill xmlns:a14="http://schemas.microsoft.com/office/drawing/2010/main">
                <a:solidFill>
                  <a:srgbClr val="FFFFFF"/>
                </a:solidFill>
              </a14:hiddenFill>
            </a:ext>
          </a:extLst>
        </p:spPr>
      </p:pic>
      <p:sp>
        <p:nvSpPr>
          <p:cNvPr id="19" name="Text Placeholder 4">
            <a:extLst>
              <a:ext uri="{FF2B5EF4-FFF2-40B4-BE49-F238E27FC236}">
                <a16:creationId xmlns:a16="http://schemas.microsoft.com/office/drawing/2014/main" id="{4B11E4AB-41E6-C66E-B4D4-C830E4FBABC1}"/>
              </a:ext>
            </a:extLst>
          </p:cNvPr>
          <p:cNvSpPr txBox="1">
            <a:spLocks/>
          </p:cNvSpPr>
          <p:nvPr/>
        </p:nvSpPr>
        <p:spPr>
          <a:xfrm>
            <a:off x="11864608" y="6006023"/>
            <a:ext cx="20296904" cy="800211"/>
          </a:xfrm>
          <a:prstGeom prst="rect">
            <a:avLst/>
          </a:prstGeom>
          <a:solidFill>
            <a:schemeClr val="accent5">
              <a:lumMod val="20000"/>
              <a:lumOff val="80000"/>
            </a:schemeClr>
          </a:solidFill>
          <a:ln>
            <a:noFill/>
          </a:ln>
        </p:spPr>
        <p:txBody>
          <a:bodyPr wrap="square" lIns="91436" tIns="91436" rIns="91436" bIns="91436" anchor="ctr" anchorCtr="0">
            <a:spAutoFit/>
          </a:bodyPr>
          <a:lstStyle>
            <a:lvl1pPr marL="0" indent="0" algn="l" defTabSz="4388900" rtl="0" eaLnBrk="1" latinLnBrk="0" hangingPunct="1">
              <a:spcBef>
                <a:spcPct val="20000"/>
              </a:spcBef>
              <a:buFont typeface="Arial" pitchFamily="34" charset="0"/>
              <a:buNone/>
              <a:defRPr sz="2800" b="1" u="none" kern="1200" baseline="0">
                <a:solidFill>
                  <a:schemeClr val="bg1"/>
                </a:solidFill>
                <a:latin typeface="Helvetica" pitchFamily="2" charset="0"/>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marL="0" marR="0" lvl="0" indent="0" algn="ctr" defTabSz="4388900" rtl="0" eaLnBrk="1" fontAlgn="auto" latinLnBrk="0" hangingPunct="1">
              <a:lnSpc>
                <a:spcPct val="100000"/>
              </a:lnSpc>
              <a:spcBef>
                <a:spcPct val="20000"/>
              </a:spcBef>
              <a:spcAft>
                <a:spcPts val="0"/>
              </a:spcAft>
              <a:buClrTx/>
              <a:buSzTx/>
              <a:buFont typeface="Arial" pitchFamily="34" charset="0"/>
              <a:buNone/>
              <a:tabLst/>
              <a:defRPr/>
            </a:pPr>
            <a:r>
              <a:rPr kumimoji="0" lang="en-US" sz="4000" b="1" i="0" u="none" strike="noStrike" kern="1200" cap="none" spc="0" normalizeH="0" baseline="0" noProof="0" dirty="0">
                <a:ln>
                  <a:noFill/>
                </a:ln>
                <a:solidFill>
                  <a:srgbClr val="000000"/>
                </a:solidFill>
                <a:effectLst/>
                <a:uLnTx/>
                <a:uFillTx/>
                <a:latin typeface="Times New Roman"/>
                <a:ea typeface="+mn-ea"/>
                <a:cs typeface="Helvetica"/>
              </a:rPr>
              <a:t>Satisfaction</a:t>
            </a:r>
          </a:p>
        </p:txBody>
      </p:sp>
      <p:sp>
        <p:nvSpPr>
          <p:cNvPr id="7" name="Text Placeholder 6">
            <a:extLst>
              <a:ext uri="{FF2B5EF4-FFF2-40B4-BE49-F238E27FC236}">
                <a16:creationId xmlns:a16="http://schemas.microsoft.com/office/drawing/2014/main" id="{4F0712C1-8AD9-944F-935E-86F61F6BAE67}"/>
              </a:ext>
            </a:extLst>
          </p:cNvPr>
          <p:cNvSpPr>
            <a:spLocks noGrp="1"/>
          </p:cNvSpPr>
          <p:nvPr>
            <p:ph type="body" sz="quarter" idx="24"/>
          </p:nvPr>
        </p:nvSpPr>
        <p:spPr>
          <a:xfrm>
            <a:off x="11864608" y="4660282"/>
            <a:ext cx="20296904" cy="1107988"/>
          </a:xfrm>
          <a:solidFill>
            <a:schemeClr val="accent6">
              <a:lumMod val="75000"/>
            </a:schemeClr>
          </a:solidFill>
          <a:ln>
            <a:solidFill>
              <a:schemeClr val="accent1">
                <a:lumMod val="50000"/>
              </a:schemeClr>
            </a:solidFill>
          </a:ln>
        </p:spPr>
        <p:txBody>
          <a:bodyPr/>
          <a:lstStyle/>
          <a:p>
            <a:pPr algn="ctr"/>
            <a:r>
              <a:rPr lang="en-US" sz="6000" dirty="0">
                <a:latin typeface="Times New Roman"/>
                <a:cs typeface="Helvetica"/>
              </a:rPr>
              <a:t>Descriptive Analysis</a:t>
            </a:r>
          </a:p>
        </p:txBody>
      </p:sp>
      <p:pic>
        <p:nvPicPr>
          <p:cNvPr id="1028" name="Picture 4">
            <a:extLst>
              <a:ext uri="{FF2B5EF4-FFF2-40B4-BE49-F238E27FC236}">
                <a16:creationId xmlns:a16="http://schemas.microsoft.com/office/drawing/2014/main" id="{A32225A3-8AF4-73A3-6CA6-1116853ACB39}"/>
              </a:ext>
              <a:ext uri="{C183D7F6-B498-43B3-948B-1728B52AA6E4}">
                <adec:decorative xmlns:adec="http://schemas.microsoft.com/office/drawing/2017/decorative" val="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114" r="1994" b="-164"/>
          <a:stretch/>
        </p:blipFill>
        <p:spPr bwMode="auto">
          <a:xfrm>
            <a:off x="733897" y="21781934"/>
            <a:ext cx="10039520" cy="10153202"/>
          </a:xfrm>
          <a:prstGeom prst="rect">
            <a:avLst/>
          </a:prstGeom>
          <a:noFill/>
          <a:ln>
            <a:solidFill>
              <a:schemeClr val="accent1">
                <a:lumMod val="50000"/>
              </a:schemeClr>
            </a:solidFill>
          </a:ln>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1653A7BA-709B-4740-9D17-4AF3870E1700}"/>
              </a:ext>
            </a:extLst>
          </p:cNvPr>
          <p:cNvSpPr>
            <a:spLocks noGrp="1"/>
          </p:cNvSpPr>
          <p:nvPr>
            <p:ph type="body" sz="quarter" idx="20"/>
          </p:nvPr>
        </p:nvSpPr>
        <p:spPr>
          <a:xfrm>
            <a:off x="730877" y="20731014"/>
            <a:ext cx="9994183" cy="1107988"/>
          </a:xfrm>
          <a:solidFill>
            <a:schemeClr val="accent6">
              <a:lumMod val="75000"/>
            </a:schemeClr>
          </a:solidFill>
          <a:ln>
            <a:solidFill>
              <a:schemeClr val="accent1">
                <a:lumMod val="50000"/>
              </a:schemeClr>
            </a:solidFill>
          </a:ln>
        </p:spPr>
        <p:txBody>
          <a:bodyPr/>
          <a:lstStyle/>
          <a:p>
            <a:pPr algn="ctr"/>
            <a:r>
              <a:rPr lang="en-US" sz="6000" dirty="0">
                <a:solidFill>
                  <a:srgbClr val="FFFFFF"/>
                </a:solidFill>
                <a:latin typeface="Times New Roman"/>
                <a:cs typeface="Helvetica"/>
              </a:rPr>
              <a:t>Method Flowchart</a:t>
            </a:r>
          </a:p>
        </p:txBody>
      </p:sp>
      <p:sp>
        <p:nvSpPr>
          <p:cNvPr id="32" name="Text Placeholder 31">
            <a:extLst>
              <a:ext uri="{FF2B5EF4-FFF2-40B4-BE49-F238E27FC236}">
                <a16:creationId xmlns:a16="http://schemas.microsoft.com/office/drawing/2014/main" id="{AADBAF87-F987-B3DD-C3B6-06B5D47E7CBA}"/>
              </a:ext>
            </a:extLst>
          </p:cNvPr>
          <p:cNvSpPr>
            <a:spLocks noGrp="1"/>
          </p:cNvSpPr>
          <p:nvPr>
            <p:ph type="body" sz="quarter" idx="10"/>
          </p:nvPr>
        </p:nvSpPr>
        <p:spPr>
          <a:xfrm>
            <a:off x="707919" y="13906609"/>
            <a:ext cx="10004812" cy="6307039"/>
          </a:xfrm>
          <a:solidFill>
            <a:schemeClr val="bg1"/>
          </a:solidFill>
          <a:ln>
            <a:solidFill>
              <a:schemeClr val="accent1">
                <a:lumMod val="50000"/>
              </a:schemeClr>
            </a:solidFill>
          </a:ln>
        </p:spPr>
        <p:txBody>
          <a:bodyPr wrap="square" lIns="228589" tIns="228589" rIns="228589" bIns="228589" anchor="t">
            <a:noAutofit/>
          </a:bodyPr>
          <a:lstStyle/>
          <a:p>
            <a:pPr marL="571500" indent="-571500">
              <a:buFont typeface="Arial,Sans-Serif"/>
              <a:buChar char="•"/>
            </a:pPr>
            <a:r>
              <a:rPr lang="en-US" sz="2800" dirty="0">
                <a:solidFill>
                  <a:schemeClr val="tx1"/>
                </a:solidFill>
                <a:latin typeface="Times New Roman"/>
                <a:cs typeface="Times New Roman"/>
              </a:rPr>
              <a:t>American Hospital Association (AHA) annual surveys</a:t>
            </a:r>
          </a:p>
          <a:p>
            <a:pPr marL="571500" indent="-571500">
              <a:buFont typeface="Arial,Sans-Serif"/>
              <a:buChar char="•"/>
            </a:pPr>
            <a:r>
              <a:rPr lang="en-US" sz="2800" dirty="0">
                <a:solidFill>
                  <a:schemeClr val="tx1"/>
                </a:solidFill>
                <a:latin typeface="Times New Roman"/>
                <a:cs typeface="Times New Roman"/>
              </a:rPr>
              <a:t>2,011 Hospitals</a:t>
            </a:r>
            <a:endParaRPr lang="en-US" dirty="0">
              <a:solidFill>
                <a:schemeClr val="tx1"/>
              </a:solidFill>
            </a:endParaRPr>
          </a:p>
          <a:p>
            <a:pPr marL="571500" indent="-571500">
              <a:buFont typeface="Arial,Sans-Serif"/>
              <a:buChar char="•"/>
            </a:pPr>
            <a:r>
              <a:rPr lang="en-US" sz="2800" dirty="0">
                <a:solidFill>
                  <a:schemeClr val="tx1"/>
                </a:solidFill>
                <a:latin typeface="Times New Roman"/>
                <a:cs typeface="Times New Roman"/>
              </a:rPr>
              <a:t>Surveyed from 2017-2019</a:t>
            </a:r>
          </a:p>
          <a:p>
            <a:pPr marL="571500" indent="-571500">
              <a:buFont typeface="Arial,Sans-Serif"/>
              <a:buChar char="•"/>
            </a:pPr>
            <a:r>
              <a:rPr lang="en-US" sz="2800" dirty="0">
                <a:solidFill>
                  <a:schemeClr val="tx1"/>
                </a:solidFill>
                <a:latin typeface="Times New Roman"/>
                <a:cs typeface="Times New Roman"/>
              </a:rPr>
              <a:t>Satisfaction scale 1-5</a:t>
            </a:r>
          </a:p>
          <a:p>
            <a:pPr marL="571500" indent="-571500">
              <a:buFont typeface="Arial,Sans-Serif"/>
              <a:buChar char="•"/>
            </a:pPr>
            <a:r>
              <a:rPr lang="en-US" sz="2800" dirty="0">
                <a:solidFill>
                  <a:schemeClr val="tx1"/>
                </a:solidFill>
                <a:latin typeface="Times New Roman"/>
                <a:cs typeface="Times New Roman"/>
              </a:rPr>
              <a:t>Technology Features Variables</a:t>
            </a:r>
          </a:p>
          <a:p>
            <a:pPr marL="1485265" lvl="1" indent="-570865"/>
            <a:r>
              <a:rPr lang="en-US" sz="2800" dirty="0">
                <a:latin typeface="Times New Roman"/>
              </a:rPr>
              <a:t>Lists, medications, notes, labs, tests, etc.</a:t>
            </a:r>
            <a:endParaRPr lang="en-US" sz="2800" dirty="0">
              <a:latin typeface="Times New Roman"/>
              <a:cs typeface="Helvetica"/>
            </a:endParaRPr>
          </a:p>
          <a:p>
            <a:pPr marL="571500" indent="-571500">
              <a:buFont typeface="Arial,Sans-Serif"/>
              <a:buChar char="•"/>
            </a:pPr>
            <a:r>
              <a:rPr lang="en-US" sz="2800" dirty="0">
                <a:solidFill>
                  <a:schemeClr val="tx1"/>
                </a:solidFill>
                <a:latin typeface="Times New Roman"/>
                <a:cs typeface="Times New Roman"/>
              </a:rPr>
              <a:t>Barrier Variables</a:t>
            </a:r>
          </a:p>
          <a:p>
            <a:pPr marL="1485265" lvl="1" indent="-570865"/>
            <a:r>
              <a:rPr lang="en-US" sz="2800" dirty="0">
                <a:latin typeface="Times New Roman"/>
              </a:rPr>
              <a:t>Incorrect data, lack of staff, inability to automate measures, etc.</a:t>
            </a:r>
            <a:endParaRPr lang="en-US" sz="2800" dirty="0">
              <a:latin typeface="Times New Roman"/>
              <a:cs typeface="Helvetica"/>
            </a:endParaRPr>
          </a:p>
          <a:p>
            <a:pPr marL="571500" indent="-571500">
              <a:buFont typeface="Arial,Sans-Serif"/>
              <a:buChar char="•"/>
            </a:pPr>
            <a:r>
              <a:rPr lang="en-US" sz="2800" dirty="0">
                <a:solidFill>
                  <a:schemeClr val="tx1"/>
                </a:solidFill>
                <a:latin typeface="Times New Roman"/>
                <a:cs typeface="Times New Roman"/>
              </a:rPr>
              <a:t>Change Variables</a:t>
            </a:r>
          </a:p>
          <a:p>
            <a:pPr marL="1485265" lvl="1" indent="-570865"/>
            <a:r>
              <a:rPr lang="en-US" sz="2800" dirty="0">
                <a:latin typeface="Times New Roman"/>
              </a:rPr>
              <a:t>Type of system, addition of functionalities, optimization</a:t>
            </a:r>
            <a:endParaRPr lang="en-US" sz="2800" dirty="0">
              <a:cs typeface="Helvetica"/>
            </a:endParaRPr>
          </a:p>
          <a:p>
            <a:endParaRPr lang="en-US" dirty="0">
              <a:cs typeface="Helvetica"/>
            </a:endParaRPr>
          </a:p>
          <a:p>
            <a:endParaRPr lang="en-US" dirty="0">
              <a:cs typeface="Helvetica"/>
            </a:endParaRPr>
          </a:p>
        </p:txBody>
      </p:sp>
      <p:sp>
        <p:nvSpPr>
          <p:cNvPr id="30" name="Text Placeholder 4">
            <a:extLst>
              <a:ext uri="{FF2B5EF4-FFF2-40B4-BE49-F238E27FC236}">
                <a16:creationId xmlns:a16="http://schemas.microsoft.com/office/drawing/2014/main" id="{83D72AF0-354C-2698-B738-CAA5315CEEEF}"/>
              </a:ext>
            </a:extLst>
          </p:cNvPr>
          <p:cNvSpPr txBox="1">
            <a:spLocks/>
          </p:cNvSpPr>
          <p:nvPr/>
        </p:nvSpPr>
        <p:spPr>
          <a:xfrm>
            <a:off x="733522" y="12803982"/>
            <a:ext cx="9940839" cy="1107988"/>
          </a:xfrm>
          <a:prstGeom prst="rect">
            <a:avLst/>
          </a:prstGeom>
          <a:solidFill>
            <a:schemeClr val="accent6">
              <a:lumMod val="75000"/>
            </a:schemeClr>
          </a:solidFill>
          <a:ln>
            <a:solidFill>
              <a:schemeClr val="accent1">
                <a:lumMod val="50000"/>
              </a:schemeClr>
            </a:solidFill>
          </a:ln>
        </p:spPr>
        <p:txBody>
          <a:bodyPr wrap="square" lIns="91436" tIns="91436" rIns="91436" bIns="91436" anchor="ctr" anchorCtr="0">
            <a:spAutoFit/>
          </a:bodyPr>
          <a:lstStyle>
            <a:lvl1pPr marL="0" indent="0" algn="l" defTabSz="4388900" rtl="0" eaLnBrk="1" latinLnBrk="0" hangingPunct="1">
              <a:spcBef>
                <a:spcPct val="20000"/>
              </a:spcBef>
              <a:buFont typeface="Arial" pitchFamily="34" charset="0"/>
              <a:buNone/>
              <a:defRPr sz="2800" b="1" u="none" kern="1200" baseline="0">
                <a:solidFill>
                  <a:schemeClr val="bg1"/>
                </a:solidFill>
                <a:latin typeface="Helvetica" pitchFamily="2" charset="0"/>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marL="0" marR="0" lvl="0" indent="0" algn="ctr" defTabSz="4388900" rtl="0" eaLnBrk="1" fontAlgn="auto" latinLnBrk="0" hangingPunct="1">
              <a:lnSpc>
                <a:spcPct val="100000"/>
              </a:lnSpc>
              <a:spcBef>
                <a:spcPct val="20000"/>
              </a:spcBef>
              <a:spcAft>
                <a:spcPts val="0"/>
              </a:spcAft>
              <a:buClrTx/>
              <a:buSzTx/>
              <a:buFont typeface="Arial" pitchFamily="34" charset="0"/>
              <a:buNone/>
              <a:tabLst/>
              <a:defRPr/>
            </a:pPr>
            <a:r>
              <a:rPr kumimoji="0" lang="en-US" sz="6000" b="1" i="0" u="none" strike="noStrike" kern="1200" cap="none" spc="0" normalizeH="0" baseline="0" noProof="0" dirty="0">
                <a:ln>
                  <a:noFill/>
                </a:ln>
                <a:solidFill>
                  <a:prstClr val="white"/>
                </a:solidFill>
                <a:effectLst/>
                <a:uLnTx/>
                <a:uFillTx/>
                <a:latin typeface="Times New Roman"/>
                <a:ea typeface="+mn-ea"/>
                <a:cs typeface="Helvetica"/>
              </a:rPr>
              <a:t>Dataset Description</a:t>
            </a:r>
          </a:p>
        </p:txBody>
      </p:sp>
      <p:sp>
        <p:nvSpPr>
          <p:cNvPr id="22" name="Text Placeholder 1">
            <a:extLst>
              <a:ext uri="{FF2B5EF4-FFF2-40B4-BE49-F238E27FC236}">
                <a16:creationId xmlns:a16="http://schemas.microsoft.com/office/drawing/2014/main" id="{51DF940D-A72C-64D5-2E78-1FF4BC22EE83}"/>
              </a:ext>
            </a:extLst>
          </p:cNvPr>
          <p:cNvSpPr txBox="1">
            <a:spLocks/>
          </p:cNvSpPr>
          <p:nvPr/>
        </p:nvSpPr>
        <p:spPr>
          <a:xfrm>
            <a:off x="733403" y="5769967"/>
            <a:ext cx="9991402" cy="6393073"/>
          </a:xfrm>
          <a:prstGeom prst="rect">
            <a:avLst/>
          </a:prstGeom>
          <a:solidFill>
            <a:schemeClr val="bg1"/>
          </a:solidFill>
          <a:ln>
            <a:solidFill>
              <a:schemeClr val="accent1">
                <a:lumMod val="50000"/>
              </a:schemeClr>
            </a:solidFill>
          </a:ln>
        </p:spPr>
        <p:txBody>
          <a:bodyPr wrap="square" lIns="228589" tIns="228589" rIns="228589" bIns="228589" anchor="t">
            <a:noAutofit/>
          </a:bodyPr>
          <a:lstStyle>
            <a:lvl1pPr marL="0" marR="0" indent="0" algn="l" defTabSz="4388900" rtl="0" eaLnBrk="1" fontAlgn="auto" latinLnBrk="0" hangingPunct="1">
              <a:lnSpc>
                <a:spcPct val="100000"/>
              </a:lnSpc>
              <a:spcBef>
                <a:spcPct val="20000"/>
              </a:spcBef>
              <a:spcAft>
                <a:spcPts val="0"/>
              </a:spcAft>
              <a:buClrTx/>
              <a:buSzTx/>
              <a:buFont typeface="Arial" pitchFamily="34" charset="0"/>
              <a:buNone/>
              <a:tabLst/>
              <a:defRPr sz="3600" kern="1200">
                <a:solidFill>
                  <a:schemeClr val="tx2"/>
                </a:solidFill>
                <a:latin typeface="Helvetica" pitchFamily="2" charset="0"/>
                <a:ea typeface="+mn-ea"/>
                <a:cs typeface="Times New Roman" pitchFamily="18" charset="0"/>
              </a:defRPr>
            </a:lvl1pPr>
            <a:lvl2pPr marL="1485825"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2pPr>
            <a:lvl3pPr marL="2057297"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3pPr>
            <a:lvl4pPr marL="2685916" indent="-628619"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4pPr>
            <a:lvl5pPr marL="3143093" indent="-457177"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marL="0" marR="0" lvl="0" indent="0" algn="l" defTabSz="4388900" rtl="0" eaLnBrk="1" fontAlgn="auto" latinLnBrk="0" hangingPunct="1">
              <a:lnSpc>
                <a:spcPct val="100000"/>
              </a:lnSpc>
              <a:spcBef>
                <a:spcPts val="20"/>
              </a:spcBef>
              <a:spcAft>
                <a:spcPts val="0"/>
              </a:spcAft>
              <a:buClrTx/>
              <a:buSzTx/>
              <a:buFont typeface="Arial" pitchFamily="34" charset="0"/>
              <a:buNone/>
              <a:tabLst/>
              <a:defRPr/>
            </a:pPr>
            <a:r>
              <a:rPr kumimoji="0" lang="en-US" sz="2800" b="1" i="0" u="none" strike="noStrike" kern="1200" cap="none" spc="0" normalizeH="0" baseline="0" noProof="0" dirty="0">
                <a:ln>
                  <a:noFill/>
                </a:ln>
                <a:solidFill>
                  <a:prstClr val="black"/>
                </a:solidFill>
                <a:effectLst/>
                <a:uLnTx/>
                <a:uFillTx/>
                <a:latin typeface="Times New Roman"/>
                <a:ea typeface="+mn-ea"/>
                <a:cs typeface="Helvetica"/>
              </a:rPr>
              <a:t>Problem</a:t>
            </a:r>
          </a:p>
          <a:p>
            <a:pPr marL="342900" marR="0" lvl="0" indent="-342900" algn="l" defTabSz="4388900" rtl="0" eaLnBrk="1" fontAlgn="auto" latinLnBrk="0" hangingPunct="1">
              <a:lnSpc>
                <a:spcPct val="100000"/>
              </a:lnSpc>
              <a:spcBef>
                <a:spcPts val="2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a:ea typeface="+mn-ea"/>
                <a:cs typeface="Helvetica"/>
              </a:rPr>
              <a:t>Outdated systems cost hospitals ~$8.3B annually</a:t>
            </a:r>
            <a:endParaRPr kumimoji="0" lang="en-US" sz="2800" b="0" i="0" u="none" strike="noStrike" kern="1200" cap="none" spc="0" normalizeH="0" baseline="0" noProof="0" dirty="0">
              <a:ln>
                <a:noFill/>
              </a:ln>
              <a:solidFill>
                <a:prstClr val="black"/>
              </a:solidFill>
              <a:effectLst/>
              <a:uLnTx/>
              <a:uFillTx/>
              <a:latin typeface="Times New Roman"/>
              <a:ea typeface="+mn-ea"/>
              <a:cs typeface="Times New Roman" pitchFamily="18" charset="0"/>
            </a:endParaRPr>
          </a:p>
          <a:p>
            <a:pPr marL="342900" marR="0" lvl="0" indent="-342900" algn="l" defTabSz="4388900" rtl="0" eaLnBrk="1" fontAlgn="auto" latinLnBrk="0" hangingPunct="1">
              <a:lnSpc>
                <a:spcPct val="100000"/>
              </a:lnSpc>
              <a:spcBef>
                <a:spcPts val="2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a:ea typeface="+mn-ea"/>
                <a:cs typeface="Helvetica"/>
              </a:rPr>
              <a:t>Poor systems = longer patient discharge times and decreased productivity</a:t>
            </a:r>
            <a:endParaRPr kumimoji="0" lang="en-US" sz="2800" b="0" i="0" u="none" strike="noStrike" kern="1200" cap="none" spc="0" normalizeH="0" baseline="0" noProof="0" dirty="0">
              <a:ln>
                <a:noFill/>
              </a:ln>
              <a:solidFill>
                <a:prstClr val="black"/>
              </a:solidFill>
              <a:effectLst/>
              <a:uLnTx/>
              <a:uFillTx/>
              <a:latin typeface="Times New Roman"/>
              <a:ea typeface="+mn-ea"/>
              <a:cs typeface="Times New Roman" pitchFamily="18" charset="0"/>
            </a:endParaRPr>
          </a:p>
          <a:p>
            <a:pPr marL="0" marR="0" lvl="0" indent="0" algn="l" defTabSz="4388900" rtl="0" eaLnBrk="1" fontAlgn="auto" latinLnBrk="0" hangingPunct="1">
              <a:lnSpc>
                <a:spcPct val="100000"/>
              </a:lnSpc>
              <a:spcBef>
                <a:spcPts val="20"/>
              </a:spcBef>
              <a:spcAft>
                <a:spcPts val="0"/>
              </a:spcAft>
              <a:buClrTx/>
              <a:buSzTx/>
              <a:buFont typeface="Arial" pitchFamily="34" charset="0"/>
              <a:buNone/>
              <a:tabLst/>
              <a:defRPr/>
            </a:pPr>
            <a:endParaRPr kumimoji="0" lang="en-US" sz="2800" b="1" i="0" u="none" strike="noStrike" kern="1200" cap="none" spc="0" normalizeH="0" baseline="0" noProof="0" dirty="0">
              <a:ln>
                <a:noFill/>
              </a:ln>
              <a:solidFill>
                <a:prstClr val="black"/>
              </a:solidFill>
              <a:effectLst/>
              <a:uLnTx/>
              <a:uFillTx/>
              <a:latin typeface="Times New Roman"/>
              <a:ea typeface="+mn-ea"/>
              <a:cs typeface="Helvetica"/>
            </a:endParaRPr>
          </a:p>
          <a:p>
            <a:pPr marL="0" marR="0" lvl="0" indent="0" algn="l" defTabSz="4388900" rtl="0" eaLnBrk="1" fontAlgn="auto" latinLnBrk="0" hangingPunct="1">
              <a:lnSpc>
                <a:spcPct val="100000"/>
              </a:lnSpc>
              <a:spcBef>
                <a:spcPts val="20"/>
              </a:spcBef>
              <a:spcAft>
                <a:spcPts val="0"/>
              </a:spcAft>
              <a:buClrTx/>
              <a:buSzTx/>
              <a:buFont typeface="Arial" pitchFamily="34" charset="0"/>
              <a:buNone/>
              <a:tabLst/>
              <a:defRPr/>
            </a:pPr>
            <a:r>
              <a:rPr kumimoji="0" lang="en-US" sz="2800" b="1" i="0" u="none" strike="noStrike" kern="1200" cap="none" spc="0" normalizeH="0" baseline="0" noProof="0" dirty="0">
                <a:ln>
                  <a:noFill/>
                </a:ln>
                <a:solidFill>
                  <a:prstClr val="black"/>
                </a:solidFill>
                <a:effectLst/>
                <a:uLnTx/>
                <a:uFillTx/>
                <a:latin typeface="Times New Roman"/>
                <a:ea typeface="+mn-ea"/>
                <a:cs typeface="Times New Roman"/>
              </a:rPr>
              <a:t>Motivation</a:t>
            </a:r>
            <a:endParaRPr kumimoji="0" lang="en-US" sz="2800" b="1" i="0" u="none" strike="noStrike" kern="1200" cap="none" spc="0" normalizeH="0" baseline="0" noProof="0" dirty="0">
              <a:ln>
                <a:noFill/>
              </a:ln>
              <a:solidFill>
                <a:prstClr val="black"/>
              </a:solidFill>
              <a:effectLst/>
              <a:uLnTx/>
              <a:uFillTx/>
              <a:latin typeface="Times New Roman"/>
              <a:ea typeface="+mn-ea"/>
              <a:cs typeface="Helvetica"/>
            </a:endParaRPr>
          </a:p>
          <a:p>
            <a:pPr marL="342900" marR="0" lvl="0" indent="-342900" algn="l" defTabSz="4388900" rtl="0" eaLnBrk="1" fontAlgn="auto" latinLnBrk="0" hangingPunct="1">
              <a:lnSpc>
                <a:spcPct val="100000"/>
              </a:lnSpc>
              <a:spcBef>
                <a:spcPts val="2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a:ea typeface="+mn-ea"/>
                <a:cs typeface="Helvetica"/>
              </a:rPr>
              <a:t>Well-performing EHR systems = maximized efficiency improving both employee and patient experience</a:t>
            </a:r>
            <a:endParaRPr kumimoji="0" lang="en-US" sz="2800" b="0" i="0" u="none" strike="noStrike" kern="1200" cap="none" spc="0" normalizeH="0" baseline="0" noProof="0" dirty="0">
              <a:ln>
                <a:noFill/>
              </a:ln>
              <a:solidFill>
                <a:prstClr val="black"/>
              </a:solidFill>
              <a:effectLst/>
              <a:uLnTx/>
              <a:uFillTx/>
              <a:latin typeface="Times New Roman"/>
              <a:ea typeface="+mn-ea"/>
              <a:cs typeface="Times New Roman" pitchFamily="18" charset="0"/>
            </a:endParaRPr>
          </a:p>
          <a:p>
            <a:pPr marL="0" marR="0" lvl="0" indent="0" algn="l" defTabSz="4388900" rtl="0" eaLnBrk="1" fontAlgn="auto" latinLnBrk="0" hangingPunct="1">
              <a:lnSpc>
                <a:spcPct val="100000"/>
              </a:lnSpc>
              <a:spcBef>
                <a:spcPts val="20"/>
              </a:spcBef>
              <a:spcAft>
                <a:spcPts val="0"/>
              </a:spcAft>
              <a:buClrTx/>
              <a:buSzTx/>
              <a:buFont typeface="Arial" pitchFamily="34" charset="0"/>
              <a:buNone/>
              <a:tabLst/>
              <a:defRPr/>
            </a:pPr>
            <a:endParaRPr kumimoji="0" lang="en-US" sz="2800" b="0" i="0" u="none" strike="noStrike" kern="1200" cap="none" spc="0" normalizeH="0" baseline="0" noProof="0" dirty="0">
              <a:ln>
                <a:noFill/>
              </a:ln>
              <a:solidFill>
                <a:prstClr val="black"/>
              </a:solidFill>
              <a:effectLst/>
              <a:uLnTx/>
              <a:uFillTx/>
              <a:latin typeface="Times New Roman"/>
              <a:ea typeface="+mn-ea"/>
              <a:cs typeface="Helvetica"/>
            </a:endParaRPr>
          </a:p>
          <a:p>
            <a:pPr marL="0" marR="0" lvl="0" indent="0" algn="l" defTabSz="4388900" rtl="0" eaLnBrk="1" fontAlgn="auto" latinLnBrk="0" hangingPunct="1">
              <a:lnSpc>
                <a:spcPct val="100000"/>
              </a:lnSpc>
              <a:spcBef>
                <a:spcPts val="20"/>
              </a:spcBef>
              <a:spcAft>
                <a:spcPts val="0"/>
              </a:spcAft>
              <a:buClrTx/>
              <a:buSzTx/>
              <a:buFont typeface="Arial" pitchFamily="34" charset="0"/>
              <a:buNone/>
              <a:tabLst/>
              <a:defRPr/>
            </a:pPr>
            <a:r>
              <a:rPr kumimoji="0" lang="en-US" sz="2800" b="1" i="0" u="none" strike="noStrike" kern="1200" cap="none" spc="0" normalizeH="0" baseline="0" noProof="0" dirty="0">
                <a:ln>
                  <a:noFill/>
                </a:ln>
                <a:solidFill>
                  <a:prstClr val="black"/>
                </a:solidFill>
                <a:effectLst/>
                <a:uLnTx/>
                <a:uFillTx/>
                <a:latin typeface="Times New Roman"/>
                <a:ea typeface="+mn-ea"/>
                <a:cs typeface="Helvetica"/>
              </a:rPr>
              <a:t>Research Question</a:t>
            </a:r>
          </a:p>
          <a:p>
            <a:pPr marL="457200" marR="0" lvl="0" indent="-457200" algn="l" defTabSz="43889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srgbClr val="000000"/>
                </a:solidFill>
                <a:effectLst/>
                <a:uLnTx/>
                <a:uFillTx/>
                <a:latin typeface="Times New Roman"/>
                <a:ea typeface="+mn-ea"/>
                <a:cs typeface="Helvetica"/>
              </a:rPr>
              <a:t>How do different features, barriers, and plans for change in EHR systems affect overall hospital satisfaction? </a:t>
            </a:r>
            <a:endParaRPr kumimoji="0" lang="en-US" sz="2800" b="0" i="0" u="none" strike="noStrike" kern="1200" cap="none" spc="0" normalizeH="0" baseline="0" noProof="0" dirty="0">
              <a:ln>
                <a:noFill/>
              </a:ln>
              <a:solidFill>
                <a:srgbClr val="44546A"/>
              </a:solidFill>
              <a:effectLst/>
              <a:uLnTx/>
              <a:uFillTx/>
              <a:latin typeface="Times New Roman"/>
              <a:ea typeface="+mn-ea"/>
              <a:cs typeface="Times New Roman" pitchFamily="18" charset="0"/>
            </a:endParaRPr>
          </a:p>
          <a:p>
            <a:pPr marL="457200" marR="0" lvl="0" indent="-457200" algn="l" defTabSz="43889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srgbClr val="000000"/>
                </a:solidFill>
                <a:effectLst/>
                <a:uLnTx/>
                <a:uFillTx/>
                <a:latin typeface="Times New Roman"/>
                <a:ea typeface="+mn-ea"/>
                <a:cs typeface="Helvetica"/>
              </a:rPr>
              <a:t>Are these variables changing over time?</a:t>
            </a:r>
            <a:endParaRPr kumimoji="0" lang="en-US" sz="2800" b="0" i="0" u="none" strike="noStrike" kern="1200" cap="none" spc="0" normalizeH="0" baseline="0" noProof="0" dirty="0">
              <a:ln>
                <a:noFill/>
              </a:ln>
              <a:solidFill>
                <a:srgbClr val="44546A"/>
              </a:solidFill>
              <a:effectLst/>
              <a:uLnTx/>
              <a:uFillTx/>
              <a:latin typeface="Times New Roman"/>
              <a:ea typeface="+mn-ea"/>
              <a:cs typeface="Times New Roman" pitchFamily="18" charset="0"/>
            </a:endParaRPr>
          </a:p>
          <a:p>
            <a:pPr marL="0" marR="0" lvl="0" indent="0" algn="l" defTabSz="4388900" rtl="0" eaLnBrk="1" fontAlgn="auto" latinLnBrk="0" hangingPunct="1">
              <a:lnSpc>
                <a:spcPct val="100000"/>
              </a:lnSpc>
              <a:spcBef>
                <a:spcPct val="20000"/>
              </a:spcBef>
              <a:spcAft>
                <a:spcPts val="0"/>
              </a:spcAft>
              <a:buClrTx/>
              <a:buSzTx/>
              <a:buFont typeface="Arial" pitchFamily="34" charset="0"/>
              <a:buNone/>
              <a:tabLst/>
              <a:defRPr/>
            </a:pPr>
            <a:endParaRPr kumimoji="0" lang="en-US" sz="6000" b="0" i="0" u="none" strike="noStrike" kern="1200" cap="none" spc="0" normalizeH="0" baseline="0" noProof="0" dirty="0">
              <a:ln>
                <a:noFill/>
              </a:ln>
              <a:solidFill>
                <a:srgbClr val="44546A"/>
              </a:solidFill>
              <a:effectLst/>
              <a:uLnTx/>
              <a:uFillTx/>
              <a:latin typeface="Helvetica" pitchFamily="2" charset="0"/>
              <a:ea typeface="+mn-ea"/>
              <a:cs typeface="Times New Roman" pitchFamily="18" charset="0"/>
            </a:endParaRPr>
          </a:p>
          <a:p>
            <a:pPr marL="0" marR="0" lvl="0" indent="0" algn="l" defTabSz="4388900" rtl="0" eaLnBrk="1" fontAlgn="auto" latinLnBrk="0" hangingPunct="1">
              <a:lnSpc>
                <a:spcPct val="100000"/>
              </a:lnSpc>
              <a:spcBef>
                <a:spcPct val="20000"/>
              </a:spcBef>
              <a:spcAft>
                <a:spcPts val="0"/>
              </a:spcAft>
              <a:buClrTx/>
              <a:buSzTx/>
              <a:buFont typeface="Arial" pitchFamily="34" charset="0"/>
              <a:buNone/>
              <a:tabLst/>
              <a:defRPr/>
            </a:pPr>
            <a:br>
              <a:rPr kumimoji="0" lang="en-US" sz="2000" b="0" i="0" u="none" strike="noStrike" kern="1200" cap="none" spc="0" normalizeH="0" baseline="0" noProof="0" dirty="0">
                <a:ln>
                  <a:noFill/>
                </a:ln>
                <a:solidFill>
                  <a:srgbClr val="44546A"/>
                </a:solidFill>
                <a:effectLst/>
                <a:uLnTx/>
                <a:uFillTx/>
                <a:latin typeface="Helvetica" pitchFamily="2" charset="0"/>
                <a:ea typeface="+mn-ea"/>
                <a:cs typeface="Times New Roman" pitchFamily="18" charset="0"/>
              </a:rPr>
            </a:br>
            <a:endParaRPr kumimoji="0" lang="en-US" sz="4000" b="0" i="0" u="none" strike="noStrike" kern="1200" cap="none" spc="0" normalizeH="0" baseline="0" noProof="0" dirty="0">
              <a:ln>
                <a:noFill/>
              </a:ln>
              <a:solidFill>
                <a:srgbClr val="44546A"/>
              </a:solidFill>
              <a:effectLst/>
              <a:uLnTx/>
              <a:uFillTx/>
              <a:latin typeface="Helvetica" pitchFamily="2" charset="0"/>
              <a:ea typeface="+mn-ea"/>
              <a:cs typeface="Times New Roman" pitchFamily="18" charset="0"/>
            </a:endParaRPr>
          </a:p>
        </p:txBody>
      </p:sp>
      <p:sp>
        <p:nvSpPr>
          <p:cNvPr id="5" name="Text Placeholder 4">
            <a:extLst>
              <a:ext uri="{FF2B5EF4-FFF2-40B4-BE49-F238E27FC236}">
                <a16:creationId xmlns:a16="http://schemas.microsoft.com/office/drawing/2014/main" id="{3095477B-1805-4F47-8CCF-4CB6D74A054C}"/>
              </a:ext>
            </a:extLst>
          </p:cNvPr>
          <p:cNvSpPr>
            <a:spLocks noGrp="1"/>
          </p:cNvSpPr>
          <p:nvPr>
            <p:ph type="body" sz="quarter" idx="22"/>
          </p:nvPr>
        </p:nvSpPr>
        <p:spPr>
          <a:xfrm>
            <a:off x="729691" y="4660283"/>
            <a:ext cx="9983983" cy="1107988"/>
          </a:xfrm>
          <a:solidFill>
            <a:schemeClr val="accent6">
              <a:lumMod val="75000"/>
            </a:schemeClr>
          </a:solidFill>
          <a:ln>
            <a:solidFill>
              <a:schemeClr val="accent1">
                <a:lumMod val="50000"/>
              </a:schemeClr>
            </a:solidFill>
          </a:ln>
        </p:spPr>
        <p:txBody>
          <a:bodyPr/>
          <a:lstStyle/>
          <a:p>
            <a:pPr algn="ctr"/>
            <a:r>
              <a:rPr lang="en-US" sz="6000" dirty="0">
                <a:latin typeface="Times New Roman"/>
                <a:cs typeface="Helvetica"/>
              </a:rPr>
              <a:t>Introduction</a:t>
            </a:r>
          </a:p>
        </p:txBody>
      </p:sp>
      <p:pic>
        <p:nvPicPr>
          <p:cNvPr id="28" name="Google Shape;51;p4">
            <a:extLst>
              <a:ext uri="{FF2B5EF4-FFF2-40B4-BE49-F238E27FC236}">
                <a16:creationId xmlns:a16="http://schemas.microsoft.com/office/drawing/2014/main" id="{D0A3EE39-6A2C-F727-E4F5-B07717C9F1E0}"/>
              </a:ext>
              <a:ext uri="{C183D7F6-B498-43B3-948B-1728B52AA6E4}">
                <adec:decorative xmlns:adec="http://schemas.microsoft.com/office/drawing/2017/decorative" val="1"/>
              </a:ext>
            </a:extLst>
          </p:cNvPr>
          <p:cNvPicPr preferRelativeResize="0"/>
          <p:nvPr/>
        </p:nvPicPr>
        <p:blipFill rotWithShape="1">
          <a:blip r:embed="rId11">
            <a:alphaModFix/>
          </a:blip>
          <a:srcRect/>
          <a:stretch/>
        </p:blipFill>
        <p:spPr>
          <a:xfrm>
            <a:off x="317296" y="2215668"/>
            <a:ext cx="4857768" cy="2019226"/>
          </a:xfrm>
          <a:prstGeom prst="rect">
            <a:avLst/>
          </a:prstGeom>
          <a:noFill/>
          <a:ln>
            <a:noFill/>
          </a:ln>
        </p:spPr>
      </p:pic>
      <p:sp>
        <p:nvSpPr>
          <p:cNvPr id="15" name="Text Placeholder 14">
            <a:extLst>
              <a:ext uri="{FF2B5EF4-FFF2-40B4-BE49-F238E27FC236}">
                <a16:creationId xmlns:a16="http://schemas.microsoft.com/office/drawing/2014/main" id="{C7A01ABD-16B3-794C-9223-819540E71DFD}"/>
              </a:ext>
            </a:extLst>
          </p:cNvPr>
          <p:cNvSpPr>
            <a:spLocks noGrp="1"/>
          </p:cNvSpPr>
          <p:nvPr>
            <p:ph type="body" sz="quarter" idx="150"/>
          </p:nvPr>
        </p:nvSpPr>
        <p:spPr>
          <a:xfrm>
            <a:off x="5728262" y="3174884"/>
            <a:ext cx="32389761" cy="834592"/>
          </a:xfrm>
        </p:spPr>
        <p:txBody>
          <a:bodyPr lIns="91440" tIns="45720" rIns="91440" bIns="45720" anchor="t" anchorCtr="0">
            <a:normAutofit/>
          </a:bodyPr>
          <a:lstStyle/>
          <a:p>
            <a:pPr algn="ctr"/>
            <a:r>
              <a:rPr lang="en-US" sz="4400" dirty="0">
                <a:solidFill>
                  <a:schemeClr val="bg1"/>
                </a:solidFill>
                <a:latin typeface="Times New Roman"/>
                <a:cs typeface="Times New Roman"/>
              </a:rPr>
              <a:t>Professor: Dr. Pankush Kalgotra</a:t>
            </a:r>
            <a:endParaRPr lang="en-US" dirty="0"/>
          </a:p>
        </p:txBody>
      </p:sp>
      <p:sp>
        <p:nvSpPr>
          <p:cNvPr id="16" name="Text Placeholder 15">
            <a:extLst>
              <a:ext uri="{FF2B5EF4-FFF2-40B4-BE49-F238E27FC236}">
                <a16:creationId xmlns:a16="http://schemas.microsoft.com/office/drawing/2014/main" id="{92B7211F-F9BF-2341-8FA4-6BFFF71C3260}"/>
              </a:ext>
            </a:extLst>
          </p:cNvPr>
          <p:cNvSpPr>
            <a:spLocks noGrp="1"/>
          </p:cNvSpPr>
          <p:nvPr>
            <p:ph type="body" sz="quarter" idx="151"/>
          </p:nvPr>
        </p:nvSpPr>
        <p:spPr>
          <a:xfrm>
            <a:off x="6326371" y="2128369"/>
            <a:ext cx="32389765" cy="834592"/>
          </a:xfrm>
        </p:spPr>
        <p:txBody>
          <a:bodyPr lIns="91440" tIns="45720" rIns="91440" bIns="45720" anchor="t" anchorCtr="0">
            <a:noAutofit/>
          </a:bodyPr>
          <a:lstStyle/>
          <a:p>
            <a:pPr algn="ctr"/>
            <a:r>
              <a:rPr lang="en-US" sz="5400" b="1" dirty="0">
                <a:solidFill>
                  <a:schemeClr val="bg1"/>
                </a:solidFill>
                <a:latin typeface="Times New Roman"/>
                <a:cs typeface="Times New Roman"/>
              </a:rPr>
              <a:t>GoTech Group:</a:t>
            </a:r>
            <a:r>
              <a:rPr lang="en-US" sz="5400" dirty="0">
                <a:solidFill>
                  <a:schemeClr val="bg1"/>
                </a:solidFill>
                <a:latin typeface="Times New Roman"/>
                <a:cs typeface="Times New Roman"/>
              </a:rPr>
              <a:t> Kassie Johnson, Kathryn Burrows, Matthew Siegfried, Zachary Hyde</a:t>
            </a:r>
          </a:p>
        </p:txBody>
      </p:sp>
      <p:sp>
        <p:nvSpPr>
          <p:cNvPr id="17" name="Text Placeholder 16">
            <a:extLst>
              <a:ext uri="{FF2B5EF4-FFF2-40B4-BE49-F238E27FC236}">
                <a16:creationId xmlns:a16="http://schemas.microsoft.com/office/drawing/2014/main" id="{FA414139-9C25-2A4B-AABF-50AFEECB204B}"/>
              </a:ext>
            </a:extLst>
          </p:cNvPr>
          <p:cNvSpPr>
            <a:spLocks noGrp="1"/>
          </p:cNvSpPr>
          <p:nvPr>
            <p:ph type="title" idx="4294967295"/>
          </p:nvPr>
        </p:nvSpPr>
        <p:spPr>
          <a:xfrm>
            <a:off x="1" y="649532"/>
            <a:ext cx="43891200" cy="239258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4388900" rtl="0" eaLnBrk="1" fontAlgn="auto" latinLnBrk="0" hangingPunct="1">
              <a:lnSpc>
                <a:spcPct val="100000"/>
              </a:lnSpc>
              <a:spcBef>
                <a:spcPct val="20000"/>
              </a:spcBef>
              <a:spcAft>
                <a:spcPts val="0"/>
              </a:spcAft>
              <a:buClrTx/>
              <a:buSzTx/>
              <a:buFontTx/>
              <a:buNone/>
              <a:tabLst/>
              <a:defRPr/>
            </a:pPr>
            <a:r>
              <a:rPr kumimoji="0" lang="en-US" sz="9600" b="1" i="1" u="none" strike="noStrike" kern="1200" cap="none" spc="0" normalizeH="0" baseline="0" noProof="0" dirty="0">
                <a:ln>
                  <a:noFill/>
                </a:ln>
                <a:solidFill>
                  <a:schemeClr val="bg1"/>
                </a:solidFill>
                <a:effectLst/>
                <a:uLnTx/>
                <a:uFillTx/>
                <a:latin typeface="Times New Roman"/>
                <a:ea typeface="+mn-ea"/>
                <a:cs typeface="Times New Roman"/>
              </a:rPr>
              <a:t>Are hospitals satisfied with their systems? </a:t>
            </a:r>
            <a:r>
              <a:rPr kumimoji="0" lang="en-US" sz="9600" b="1" i="0" u="none" strike="noStrike" kern="1200" cap="none" spc="0" normalizeH="0" baseline="0" noProof="0" dirty="0">
                <a:ln>
                  <a:noFill/>
                </a:ln>
                <a:solidFill>
                  <a:schemeClr val="bg1"/>
                </a:solidFill>
                <a:effectLst/>
                <a:uLnTx/>
                <a:uFillTx/>
                <a:latin typeface="Times New Roman"/>
                <a:ea typeface="+mn-ea"/>
                <a:cs typeface="Times New Roman"/>
              </a:rPr>
              <a:t>Better Tech for Better Care</a:t>
            </a:r>
            <a:endParaRPr kumimoji="0" lang="en-US" sz="8800" b="1" i="0" u="none" strike="noStrike" kern="1200" cap="none" spc="0" normalizeH="0" baseline="0" noProof="0" dirty="0">
              <a:ln>
                <a:noFill/>
              </a:ln>
              <a:solidFill>
                <a:schemeClr val="bg1"/>
              </a:solidFill>
              <a:effectLst/>
              <a:uLnTx/>
              <a:uFillTx/>
              <a:latin typeface="Helvetica Light" panose="020B0403020202020204" pitchFamily="34" charset="0"/>
              <a:ea typeface="+mn-ea"/>
              <a:cs typeface="+mn-cs"/>
            </a:endParaRPr>
          </a:p>
        </p:txBody>
      </p:sp>
      <p:sp>
        <p:nvSpPr>
          <p:cNvPr id="29" name="TextBox 28">
            <a:extLst>
              <a:ext uri="{FF2B5EF4-FFF2-40B4-BE49-F238E27FC236}">
                <a16:creationId xmlns:a16="http://schemas.microsoft.com/office/drawing/2014/main" id="{48B6218F-A221-4D0E-1483-2648A04303C1}"/>
              </a:ext>
            </a:extLst>
          </p:cNvPr>
          <p:cNvSpPr txBox="1"/>
          <p:nvPr/>
        </p:nvSpPr>
        <p:spPr>
          <a:xfrm>
            <a:off x="73529" y="11072"/>
            <a:ext cx="375173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a:ln>
                  <a:noFill/>
                </a:ln>
                <a:solidFill>
                  <a:prstClr val="white"/>
                </a:solidFill>
                <a:effectLst/>
                <a:uLnTx/>
                <a:uFillTx/>
                <a:latin typeface="Arial"/>
                <a:ea typeface="+mn-ea"/>
                <a:cs typeface="Arial"/>
                <a:sym typeface="Arial"/>
              </a:rPr>
              <a:t>Team 3</a:t>
            </a:r>
          </a:p>
        </p:txBody>
      </p:sp>
    </p:spTree>
    <p:extLst>
      <p:ext uri="{BB962C8B-B14F-4D97-AF65-F5344CB8AC3E}">
        <p14:creationId xmlns:p14="http://schemas.microsoft.com/office/powerpoint/2010/main" val="1078292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AD2DAE7-5392-D4F6-09BD-CBD3734582B2}"/>
              </a:ext>
            </a:extLst>
          </p:cNvPr>
          <p:cNvSpPr>
            <a:spLocks noGrp="1"/>
          </p:cNvSpPr>
          <p:nvPr>
            <p:ph type="body" sz="quarter" idx="150"/>
          </p:nvPr>
        </p:nvSpPr>
        <p:spPr/>
        <p:txBody>
          <a:bodyPr/>
          <a:lstStyle/>
          <a:p>
            <a:endParaRPr lang="en-US"/>
          </a:p>
        </p:txBody>
      </p:sp>
      <p:sp>
        <p:nvSpPr>
          <p:cNvPr id="17" name="Text Placeholder 16">
            <a:extLst>
              <a:ext uri="{FF2B5EF4-FFF2-40B4-BE49-F238E27FC236}">
                <a16:creationId xmlns:a16="http://schemas.microsoft.com/office/drawing/2014/main" id="{AAE1D3A5-28F2-B404-D4C7-47EB988D933E}"/>
              </a:ext>
            </a:extLst>
          </p:cNvPr>
          <p:cNvSpPr>
            <a:spLocks noGrp="1"/>
          </p:cNvSpPr>
          <p:nvPr>
            <p:ph type="body" sz="quarter" idx="151"/>
          </p:nvPr>
        </p:nvSpPr>
        <p:spPr/>
        <p:txBody>
          <a:bodyPr/>
          <a:lstStyle/>
          <a:p>
            <a:endParaRPr lang="en-US" dirty="0"/>
          </a:p>
        </p:txBody>
      </p:sp>
      <p:sp>
        <p:nvSpPr>
          <p:cNvPr id="25" name="Rectangle 24">
            <a:extLst>
              <a:ext uri="{FF2B5EF4-FFF2-40B4-BE49-F238E27FC236}">
                <a16:creationId xmlns:a16="http://schemas.microsoft.com/office/drawing/2014/main" id="{8B41043D-8C82-95CC-EECA-70EF058EE094}"/>
              </a:ext>
              <a:ext uri="{C183D7F6-B498-43B3-948B-1728B52AA6E4}">
                <adec:decorative xmlns:adec="http://schemas.microsoft.com/office/drawing/2017/decorative" val="1"/>
              </a:ext>
            </a:extLst>
          </p:cNvPr>
          <p:cNvSpPr/>
          <p:nvPr/>
        </p:nvSpPr>
        <p:spPr>
          <a:xfrm flipV="1">
            <a:off x="0" y="3989852"/>
            <a:ext cx="43855636" cy="338307"/>
          </a:xfrm>
          <a:prstGeom prst="rect">
            <a:avLst/>
          </a:prstGeom>
          <a:solidFill>
            <a:srgbClr val="F680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820316" rtl="0" eaLnBrk="1" fontAlgn="auto" latinLnBrk="0" hangingPunct="1">
              <a:lnSpc>
                <a:spcPct val="100000"/>
              </a:lnSpc>
              <a:spcBef>
                <a:spcPts val="0"/>
              </a:spcBef>
              <a:spcAft>
                <a:spcPts val="0"/>
              </a:spcAft>
              <a:buClrTx/>
              <a:buSzTx/>
              <a:buFontTx/>
              <a:buNone/>
              <a:tabLst/>
              <a:defRPr/>
            </a:pPr>
            <a:endParaRPr kumimoji="0" lang="en-US" sz="4892" b="0" i="0" u="none" strike="noStrike" kern="1200" cap="none" spc="0" normalizeH="0" baseline="0" noProof="0">
              <a:ln>
                <a:noFill/>
              </a:ln>
              <a:solidFill>
                <a:prstClr val="white"/>
              </a:solidFill>
              <a:effectLst/>
              <a:uLnTx/>
              <a:uFillTx/>
              <a:latin typeface="Arial"/>
              <a:ea typeface="+mn-ea"/>
              <a:cs typeface="Arial"/>
            </a:endParaRPr>
          </a:p>
        </p:txBody>
      </p:sp>
      <p:sp>
        <p:nvSpPr>
          <p:cNvPr id="125" name="Rectangle: Rounded Corners 124">
            <a:extLst>
              <a:ext uri="{FF2B5EF4-FFF2-40B4-BE49-F238E27FC236}">
                <a16:creationId xmlns:a16="http://schemas.microsoft.com/office/drawing/2014/main" id="{233605E9-799D-A09D-C60A-116B45A86CB1}"/>
              </a:ext>
            </a:extLst>
          </p:cNvPr>
          <p:cNvSpPr/>
          <p:nvPr/>
        </p:nvSpPr>
        <p:spPr>
          <a:xfrm>
            <a:off x="33274021" y="29766272"/>
            <a:ext cx="10246476" cy="875315"/>
          </a:xfrm>
          <a:prstGeom prst="roundRect">
            <a:avLst>
              <a:gd name="adj" fmla="val 1711"/>
            </a:avLst>
          </a:prstGeom>
          <a:solidFill>
            <a:schemeClr val="bg1"/>
          </a:solidFill>
          <a:ln>
            <a:solidFill>
              <a:srgbClr val="629B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1200" smtId="4294967295"/>
            </a:defPPr>
          </a:lstStyle>
          <a:p>
            <a:pPr marL="0" marR="0" lvl="0" indent="0" algn="l" defTabSz="13539676"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Verdana" panose="020B0604030504040204" pitchFamily="34" charset="0"/>
                <a:cs typeface="Times New Roman" panose="02020603050405020304" pitchFamily="18" charset="0"/>
              </a:rPr>
              <a:t>This work was conducted on data provided by Bonnie Plants</a:t>
            </a:r>
            <a:endPar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Verdana" panose="020B0604030504040204" pitchFamily="34" charset="0"/>
              <a:cs typeface="Times New Roman" panose="02020603050405020304" pitchFamily="18" charset="0"/>
            </a:endParaRPr>
          </a:p>
        </p:txBody>
      </p:sp>
      <p:sp>
        <p:nvSpPr>
          <p:cNvPr id="126" name="Text Placeholder 3">
            <a:extLst>
              <a:ext uri="{FF2B5EF4-FFF2-40B4-BE49-F238E27FC236}">
                <a16:creationId xmlns:a16="http://schemas.microsoft.com/office/drawing/2014/main" id="{D0E0A792-B3F9-DF35-28A7-2E579257EFD5}"/>
              </a:ext>
            </a:extLst>
          </p:cNvPr>
          <p:cNvSpPr txBox="1">
            <a:spLocks/>
          </p:cNvSpPr>
          <p:nvPr/>
        </p:nvSpPr>
        <p:spPr>
          <a:xfrm>
            <a:off x="33274021" y="28797281"/>
            <a:ext cx="10246476" cy="677100"/>
          </a:xfrm>
          <a:prstGeom prst="rect">
            <a:avLst/>
          </a:prstGeom>
          <a:solidFill>
            <a:schemeClr val="accent5">
              <a:lumMod val="50000"/>
            </a:schemeClr>
          </a:solidFill>
        </p:spPr>
        <p:txBody>
          <a:bodyPr wrap="square" lIns="91436" tIns="91436" rIns="91436" bIns="91436" anchor="t" anchorCtr="0">
            <a:spAutoFit/>
          </a:bodyPr>
          <a:lstStyle>
            <a:lvl1pPr marL="0" indent="0" algn="ctr" defTabSz="4388900" rtl="0" eaLnBrk="1" latinLnBrk="0" hangingPunct="1">
              <a:spcBef>
                <a:spcPct val="20000"/>
              </a:spcBef>
              <a:buFont typeface="Arial" pitchFamily="34" charset="0"/>
              <a:buNone/>
              <a:defRPr sz="2800" b="1" u="none" kern="1200" baseline="0">
                <a:solidFill>
                  <a:schemeClr val="bg1"/>
                </a:solidFill>
                <a:latin typeface="Century Gothic" panose="020B0502020202020204" pitchFamily="34" charset="0"/>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marL="0" marR="0" lvl="0" indent="0" algn="ctr" defTabSz="2820316" rtl="0" eaLnBrk="1" fontAlgn="auto" latinLnBrk="0" hangingPunct="1">
              <a:lnSpc>
                <a:spcPct val="10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Verdana" panose="020B0604030504040204" pitchFamily="34" charset="0"/>
                <a:cs typeface="Times New Roman" panose="02020603050405020304" pitchFamily="18" charset="0"/>
              </a:rPr>
              <a:t>Acknowledgment</a:t>
            </a:r>
          </a:p>
        </p:txBody>
      </p:sp>
      <p:sp>
        <p:nvSpPr>
          <p:cNvPr id="38" name="TextBox 37">
            <a:extLst>
              <a:ext uri="{FF2B5EF4-FFF2-40B4-BE49-F238E27FC236}">
                <a16:creationId xmlns:a16="http://schemas.microsoft.com/office/drawing/2014/main" id="{42198D0D-6157-BA43-CAEC-09D0378A09B6}"/>
              </a:ext>
            </a:extLst>
          </p:cNvPr>
          <p:cNvSpPr txBox="1"/>
          <p:nvPr/>
        </p:nvSpPr>
        <p:spPr>
          <a:xfrm>
            <a:off x="33313161" y="22645676"/>
            <a:ext cx="10301524" cy="5647700"/>
          </a:xfrm>
          <a:prstGeom prst="rect">
            <a:avLst/>
          </a:prstGeom>
          <a:solidFill>
            <a:schemeClr val="bg1"/>
          </a:solidFill>
        </p:spPr>
        <p:txBody>
          <a:bodyPr wrap="square" rtlCol="0">
            <a:spAutoFit/>
          </a:bodyPr>
          <a:lstStyle/>
          <a:p>
            <a:pPr marL="0" marR="0" lvl="0" indent="0" algn="l" defTabSz="4388900" rtl="0" eaLnBrk="1" fontAlgn="auto" latinLnBrk="0" hangingPunct="1">
              <a:lnSpc>
                <a:spcPct val="100000"/>
              </a:lnSpc>
              <a:spcBef>
                <a:spcPts val="0"/>
              </a:spcBef>
              <a:spcAft>
                <a:spcPts val="0"/>
              </a:spcAft>
              <a:buClrTx/>
              <a:buSzTx/>
              <a:buFontTx/>
              <a:buNone/>
              <a:tabLst/>
              <a:defRPr/>
            </a:pPr>
            <a:r>
              <a:rPr kumimoji="0" lang="en-US" altLang="zh-CN" sz="2800" b="1" i="1"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1. Need to pay more attention to foot traffic, average income per person, and average household value. These are the three main variables that influence the sales</a:t>
            </a:r>
          </a:p>
          <a:p>
            <a:pPr marL="0" marR="0" lvl="0" indent="0" algn="l" defTabSz="43889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3889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Since some states have the lowest sale no matter in Lowes or Home Depot, they have low value to invest. If Bonnie plants want to open some new stores, don't choose those states</a:t>
            </a:r>
          </a:p>
          <a:p>
            <a:pPr marL="0" marR="0" lvl="0" indent="0" algn="l" defTabSz="43889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3889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DC is the only Top 5 average state within Lowes and Home Depot categories. The main reason is that it only has two stores, and they are all doing good. Therefore, Bonnie plants can open some new stores in DC, it will probably make more profit than other places</a:t>
            </a:r>
          </a:p>
          <a:p>
            <a:pPr marL="0" marR="0" lvl="0" indent="0" algn="l" defTabSz="43889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Text Placeholder 3">
            <a:extLst>
              <a:ext uri="{FF2B5EF4-FFF2-40B4-BE49-F238E27FC236}">
                <a16:creationId xmlns:a16="http://schemas.microsoft.com/office/drawing/2014/main" id="{8B25AD28-C7D5-ECD6-7784-869971FB5395}"/>
              </a:ext>
            </a:extLst>
          </p:cNvPr>
          <p:cNvSpPr txBox="1">
            <a:spLocks/>
          </p:cNvSpPr>
          <p:nvPr/>
        </p:nvSpPr>
        <p:spPr>
          <a:xfrm>
            <a:off x="33247107" y="21661837"/>
            <a:ext cx="10652726" cy="677100"/>
          </a:xfrm>
          <a:prstGeom prst="rect">
            <a:avLst/>
          </a:prstGeom>
          <a:solidFill>
            <a:schemeClr val="accent5">
              <a:lumMod val="50000"/>
            </a:schemeClr>
          </a:solidFill>
        </p:spPr>
        <p:txBody>
          <a:bodyPr wrap="square" lIns="91436" tIns="91436" rIns="91436" bIns="91436" anchor="t" anchorCtr="0">
            <a:spAutoFit/>
          </a:bodyPr>
          <a:lstStyle>
            <a:lvl1pPr marL="0" indent="0" algn="ctr" defTabSz="4388900" rtl="0" eaLnBrk="1" latinLnBrk="0" hangingPunct="1">
              <a:spcBef>
                <a:spcPct val="20000"/>
              </a:spcBef>
              <a:buFont typeface="Arial" pitchFamily="34" charset="0"/>
              <a:buNone/>
              <a:defRPr sz="2800" b="1" u="none" kern="1200" baseline="0">
                <a:solidFill>
                  <a:schemeClr val="bg1"/>
                </a:solidFill>
                <a:latin typeface="Century Gothic" panose="020B0502020202020204" pitchFamily="34" charset="0"/>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marL="0" marR="0" lvl="0" indent="0" algn="ctr" defTabSz="4388900" rtl="0" eaLnBrk="1" fontAlgn="auto" latinLnBrk="0" hangingPunct="1">
              <a:lnSpc>
                <a:spcPct val="10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Verdana" panose="020B0604030504040204" pitchFamily="34" charset="0"/>
                <a:cs typeface="Times New Roman" panose="02020603050405020304" pitchFamily="18" charset="0"/>
              </a:rPr>
              <a:t>Suggestions</a:t>
            </a:r>
            <a:endParaRPr kumimoji="0" lang="en-US"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9A2AAFE0-C456-78BC-A6A6-3BA594BE911A}"/>
              </a:ext>
            </a:extLst>
          </p:cNvPr>
          <p:cNvSpPr txBox="1"/>
          <p:nvPr/>
        </p:nvSpPr>
        <p:spPr>
          <a:xfrm>
            <a:off x="33294135" y="16255809"/>
            <a:ext cx="10380422" cy="5139869"/>
          </a:xfrm>
          <a:prstGeom prst="rect">
            <a:avLst/>
          </a:prstGeom>
          <a:solidFill>
            <a:schemeClr val="bg1"/>
          </a:solidFill>
        </p:spPr>
        <p:txBody>
          <a:bodyPr wrap="square" rtlCol="0">
            <a:spAutoFit/>
          </a:bodyPr>
          <a:lstStyle/>
          <a:p>
            <a:pPr marL="0" marR="0" lvl="0" indent="0" algn="l" defTabSz="43889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What factors affect sales the most? (around this problem)</a:t>
            </a:r>
          </a:p>
          <a:p>
            <a:pPr marL="0" marR="0" lvl="0" indent="0" algn="l" defTabSz="43889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foot traffic and average income </a:t>
            </a:r>
          </a:p>
          <a:p>
            <a:pPr marL="0" marR="0" lvl="0" indent="0" algn="l" defTabSz="43889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3889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What’s the similarity between those lowest-sales states </a:t>
            </a:r>
          </a:p>
          <a:p>
            <a:pPr marL="0" marR="0" lvl="0" indent="0" algn="l" defTabSz="43889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They all have similar locations and all close to north. Also, the household average income is similar.</a:t>
            </a:r>
          </a:p>
          <a:p>
            <a:pPr marL="0" marR="0" lvl="0" indent="0" algn="l" defTabSz="43889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3889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What’s the similarity between those highest-sales states </a:t>
            </a:r>
          </a:p>
          <a:p>
            <a:pPr marL="0" marR="0" lvl="0" indent="0" algn="l" defTabSz="43889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They all have high household income and foot traffic. </a:t>
            </a:r>
          </a:p>
          <a:p>
            <a:pPr marL="0" marR="0" lvl="0" indent="0" algn="l" defTabSz="43889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3889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What’s interesting about the data? </a:t>
            </a:r>
          </a:p>
          <a:p>
            <a:pPr marL="0" marR="0" lvl="0" indent="0" algn="l" defTabSz="43889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For the lowest five state, foot traffic will be most important variable for the sale</a:t>
            </a:r>
          </a:p>
          <a:p>
            <a:pPr marL="0" marR="0" lvl="0" indent="0" algn="l" defTabSz="43889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DC is the only one state has the highest sale in Home depot and Lowe’s </a:t>
            </a:r>
          </a:p>
        </p:txBody>
      </p:sp>
      <p:sp>
        <p:nvSpPr>
          <p:cNvPr id="115" name="Text Placeholder 3">
            <a:extLst>
              <a:ext uri="{FF2B5EF4-FFF2-40B4-BE49-F238E27FC236}">
                <a16:creationId xmlns:a16="http://schemas.microsoft.com/office/drawing/2014/main" id="{F33BEB56-FE9F-47BA-A682-D9F709FBDFD8}"/>
              </a:ext>
            </a:extLst>
          </p:cNvPr>
          <p:cNvSpPr txBox="1">
            <a:spLocks/>
          </p:cNvSpPr>
          <p:nvPr/>
        </p:nvSpPr>
        <p:spPr>
          <a:xfrm>
            <a:off x="33294135" y="15401100"/>
            <a:ext cx="10597066" cy="677100"/>
          </a:xfrm>
          <a:prstGeom prst="rect">
            <a:avLst/>
          </a:prstGeom>
          <a:solidFill>
            <a:schemeClr val="accent5">
              <a:lumMod val="50000"/>
            </a:schemeClr>
          </a:solidFill>
        </p:spPr>
        <p:txBody>
          <a:bodyPr wrap="square" lIns="91436" tIns="91436" rIns="91436" bIns="91436" anchor="t" anchorCtr="0">
            <a:spAutoFit/>
          </a:bodyPr>
          <a:lstStyle>
            <a:lvl1pPr marL="0" indent="0" algn="ctr" defTabSz="4388900" rtl="0" eaLnBrk="1" latinLnBrk="0" hangingPunct="1">
              <a:spcBef>
                <a:spcPct val="20000"/>
              </a:spcBef>
              <a:buFont typeface="Arial" pitchFamily="34" charset="0"/>
              <a:buNone/>
              <a:defRPr sz="2800" b="1" u="none" kern="1200" baseline="0">
                <a:solidFill>
                  <a:schemeClr val="bg1"/>
                </a:solidFill>
                <a:latin typeface="Century Gothic" panose="020B0502020202020204" pitchFamily="34" charset="0"/>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marL="0" marR="0" lvl="0" indent="0" algn="ctr" defTabSz="4388900" rtl="0" eaLnBrk="1" fontAlgn="auto" latinLnBrk="0" hangingPunct="1">
              <a:lnSpc>
                <a:spcPct val="10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Verdana" panose="020B0604030504040204" pitchFamily="34" charset="0"/>
                <a:cs typeface="Times New Roman" panose="02020603050405020304" pitchFamily="18" charset="0"/>
              </a:rPr>
              <a:t>Conclusions and Implications</a:t>
            </a:r>
            <a:endParaRPr kumimoji="0" lang="en-US"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9" name="TextBox 48">
            <a:extLst>
              <a:ext uri="{FF2B5EF4-FFF2-40B4-BE49-F238E27FC236}">
                <a16:creationId xmlns:a16="http://schemas.microsoft.com/office/drawing/2014/main" id="{2A5FD416-9C53-414D-1C64-BFF1C6FDCF4D}"/>
              </a:ext>
            </a:extLst>
          </p:cNvPr>
          <p:cNvSpPr txBox="1"/>
          <p:nvPr/>
        </p:nvSpPr>
        <p:spPr>
          <a:xfrm>
            <a:off x="40893894" y="13128954"/>
            <a:ext cx="2780663" cy="1754326"/>
          </a:xfrm>
          <a:prstGeom prst="rect">
            <a:avLst/>
          </a:prstGeom>
          <a:solidFill>
            <a:schemeClr val="bg1"/>
          </a:solidFill>
        </p:spPr>
        <p:txBody>
          <a:bodyPr wrap="square" rtlCol="0">
            <a:spAutoFit/>
          </a:bodyPr>
          <a:lstStyle/>
          <a:p>
            <a:pPr marL="0" marR="0" lvl="0" indent="0" algn="l" defTabSz="43889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Random forest &amp; Confusion</a:t>
            </a: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Matrix</a:t>
            </a:r>
            <a:r>
              <a:rPr kumimoji="0" lang="zh-CN" alt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400" b="1" i="1"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for Home Depot</a:t>
            </a:r>
          </a:p>
          <a:p>
            <a:pPr marL="0" marR="0" lvl="0" indent="0" algn="l" defTabSz="43889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6" name="图片 12" descr="图片包含 图标&#10;&#10;描述已自动生成">
            <a:extLst>
              <a:ext uri="{FF2B5EF4-FFF2-40B4-BE49-F238E27FC236}">
                <a16:creationId xmlns:a16="http://schemas.microsoft.com/office/drawing/2014/main" id="{2548A937-065B-A1CF-7816-8E8ED9EA2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50845" y="11313869"/>
            <a:ext cx="7333533" cy="3630171"/>
          </a:xfrm>
          <a:prstGeom prst="rect">
            <a:avLst/>
          </a:prstGeom>
          <a:solidFill>
            <a:schemeClr val="bg1"/>
          </a:solidFill>
        </p:spPr>
      </p:pic>
      <p:pic>
        <p:nvPicPr>
          <p:cNvPr id="47" name="图片 1" descr="表格&#10;&#10;描述已自动生成">
            <a:extLst>
              <a:ext uri="{FF2B5EF4-FFF2-40B4-BE49-F238E27FC236}">
                <a16:creationId xmlns:a16="http://schemas.microsoft.com/office/drawing/2014/main" id="{4554BC37-6EAD-6B4C-11BA-1A81E312BB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81398" y="11268393"/>
            <a:ext cx="4712958" cy="1699319"/>
          </a:xfrm>
          <a:prstGeom prst="rect">
            <a:avLst/>
          </a:prstGeom>
        </p:spPr>
      </p:pic>
      <p:sp>
        <p:nvSpPr>
          <p:cNvPr id="48" name="TextBox 47">
            <a:extLst>
              <a:ext uri="{FF2B5EF4-FFF2-40B4-BE49-F238E27FC236}">
                <a16:creationId xmlns:a16="http://schemas.microsoft.com/office/drawing/2014/main" id="{C2BC47A4-BC7D-F8ED-0423-F3123E3A042D}"/>
              </a:ext>
            </a:extLst>
          </p:cNvPr>
          <p:cNvSpPr txBox="1"/>
          <p:nvPr/>
        </p:nvSpPr>
        <p:spPr>
          <a:xfrm>
            <a:off x="41049147" y="9102483"/>
            <a:ext cx="2625410" cy="1754326"/>
          </a:xfrm>
          <a:prstGeom prst="rect">
            <a:avLst/>
          </a:prstGeom>
          <a:solidFill>
            <a:schemeClr val="bg1"/>
          </a:solidFill>
        </p:spPr>
        <p:txBody>
          <a:bodyPr wrap="square" rtlCol="0">
            <a:spAutoFit/>
          </a:bodyPr>
          <a:lstStyle/>
          <a:p>
            <a:pPr marL="0" marR="0" lvl="0" indent="0" algn="l" defTabSz="43889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Random forest &amp; Confusion</a:t>
            </a: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Matrix</a:t>
            </a:r>
            <a:r>
              <a:rPr kumimoji="0" lang="zh-CN" alt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400" b="1" i="1"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for Lowes</a:t>
            </a:r>
          </a:p>
          <a:p>
            <a:pPr marL="0" marR="0" lvl="0" indent="0" algn="l" defTabSz="43889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1" name="图片 3" descr="图标&#10;&#10;中度可信度描述已自动生成">
            <a:extLst>
              <a:ext uri="{FF2B5EF4-FFF2-40B4-BE49-F238E27FC236}">
                <a16:creationId xmlns:a16="http://schemas.microsoft.com/office/drawing/2014/main" id="{B425CE08-FD80-902E-E66D-9C1F3FD802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56711" y="7226637"/>
            <a:ext cx="7333533" cy="3630172"/>
          </a:xfrm>
          <a:prstGeom prst="rect">
            <a:avLst/>
          </a:prstGeom>
          <a:solidFill>
            <a:schemeClr val="bg1"/>
          </a:solidFill>
        </p:spPr>
      </p:pic>
      <p:pic>
        <p:nvPicPr>
          <p:cNvPr id="44" name="图片 4" descr="表格&#10;&#10;描述已自动生成">
            <a:extLst>
              <a:ext uri="{FF2B5EF4-FFF2-40B4-BE49-F238E27FC236}">
                <a16:creationId xmlns:a16="http://schemas.microsoft.com/office/drawing/2014/main" id="{82BF3F37-9CB1-8BEC-D368-2A1373C6C5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498404" y="7059481"/>
            <a:ext cx="5207719" cy="1901696"/>
          </a:xfrm>
          <a:prstGeom prst="rect">
            <a:avLst/>
          </a:prstGeom>
        </p:spPr>
      </p:pic>
      <p:sp>
        <p:nvSpPr>
          <p:cNvPr id="40" name="TextBox 39">
            <a:extLst>
              <a:ext uri="{FF2B5EF4-FFF2-40B4-BE49-F238E27FC236}">
                <a16:creationId xmlns:a16="http://schemas.microsoft.com/office/drawing/2014/main" id="{A6DF46EF-784D-CC88-95A7-D9FBC2DD8FC1}"/>
              </a:ext>
            </a:extLst>
          </p:cNvPr>
          <p:cNvSpPr txBox="1"/>
          <p:nvPr/>
        </p:nvSpPr>
        <p:spPr>
          <a:xfrm>
            <a:off x="33476021" y="5365320"/>
            <a:ext cx="10230102" cy="2037481"/>
          </a:xfrm>
          <a:prstGeom prst="rect">
            <a:avLst/>
          </a:prstGeom>
          <a:solidFill>
            <a:schemeClr val="bg1"/>
          </a:solidFill>
        </p:spPr>
        <p:txBody>
          <a:bodyPr wrap="square" rtlCol="0">
            <a:spAutoFit/>
          </a:bodyPr>
          <a:lstStyle/>
          <a:p>
            <a:pPr marL="0" marR="0" lvl="0" indent="0" algn="l" defTabSz="4388900" rtl="0" eaLnBrk="1" fontAlgn="auto" latinLnBrk="0" hangingPunct="1">
              <a:lnSpc>
                <a:spcPct val="90000"/>
              </a:lnSpc>
              <a:spcBef>
                <a:spcPts val="0"/>
              </a:spcBef>
              <a:spcAft>
                <a:spcPts val="600"/>
              </a:spcAft>
              <a:buClrTx/>
              <a:buSzTx/>
              <a:buFontTx/>
              <a:buNone/>
              <a:tabLst/>
              <a:defRPr/>
            </a:pP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388900" rtl="0" eaLnBrk="1" fontAlgn="auto" latinLnBrk="0" hangingPunct="1">
              <a:lnSpc>
                <a:spcPct val="90000"/>
              </a:lnSpc>
              <a:spcBef>
                <a:spcPts val="0"/>
              </a:spcBef>
              <a:spcAft>
                <a:spcPts val="60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Dependent Variable: Store Category (Low, Medium and High)</a:t>
            </a:r>
          </a:p>
          <a:p>
            <a:pPr marL="0" marR="0" lvl="0" indent="0" algn="l" defTabSz="4388900" rtl="0" eaLnBrk="1" fontAlgn="auto" latinLnBrk="0" hangingPunct="1">
              <a:lnSpc>
                <a:spcPct val="90000"/>
              </a:lnSpc>
              <a:spcBef>
                <a:spcPts val="0"/>
              </a:spcBef>
              <a:spcAft>
                <a:spcPts val="60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Independent variables: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foot_tradffic</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average_age</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household_average_income</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median_house_value</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average_number_of_vehicles</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Biths</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Population</a:t>
            </a:r>
          </a:p>
          <a:p>
            <a:pPr marL="0" marR="0" lvl="0" indent="0" algn="l" defTabSz="4388900"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7" name="Title 1">
            <a:extLst>
              <a:ext uri="{FF2B5EF4-FFF2-40B4-BE49-F238E27FC236}">
                <a16:creationId xmlns:a16="http://schemas.microsoft.com/office/drawing/2014/main" id="{1CBB0A0D-A58A-BF68-2DF1-BC0077A9DA4F}"/>
              </a:ext>
            </a:extLst>
          </p:cNvPr>
          <p:cNvSpPr txBox="1">
            <a:spLocks/>
          </p:cNvSpPr>
          <p:nvPr/>
        </p:nvSpPr>
        <p:spPr>
          <a:xfrm>
            <a:off x="33510318" y="4368055"/>
            <a:ext cx="10380883" cy="660664"/>
          </a:xfrm>
          <a:prstGeom prst="rect">
            <a:avLst/>
          </a:prstGeom>
          <a:solidFill>
            <a:schemeClr val="accent5">
              <a:lumMod val="50000"/>
            </a:schemeClr>
          </a:solidFill>
        </p:spPr>
        <p:txBody>
          <a:bodyPr vert="horz" lIns="91440" tIns="45720" rIns="91440" bIns="45720" rtlCol="0" anchor="b" anchorCtr="0">
            <a:normAutofit/>
          </a:bodyPr>
          <a:lstStyle>
            <a:lvl1pPr marL="0" indent="0" algn="ctr" defTabSz="4388900" rtl="0" eaLnBrk="1" latinLnBrk="0" hangingPunct="1">
              <a:spcBef>
                <a:spcPct val="20000"/>
              </a:spcBef>
              <a:buFont typeface="Arial" pitchFamily="34" charset="0"/>
              <a:buNone/>
              <a:defRPr sz="2800" b="1" u="none" kern="1200" baseline="0">
                <a:solidFill>
                  <a:schemeClr val="bg1"/>
                </a:solidFill>
                <a:latin typeface="Century Gothic" panose="020B0502020202020204" pitchFamily="34" charset="0"/>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marL="0" marR="0" lvl="0" indent="0" algn="ctr" defTabSz="4388900" rtl="0" eaLnBrk="1" fontAlgn="auto" latinLnBrk="0" hangingPunct="1">
              <a:lnSpc>
                <a:spcPct val="10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prstClr val="white"/>
                </a:solidFill>
                <a:effectLst/>
                <a:uLnTx/>
                <a:uFillTx/>
                <a:latin typeface="Calibri"/>
                <a:ea typeface="+mn-ea"/>
                <a:cs typeface="+mn-cs"/>
              </a:rPr>
              <a:t>Predictive Modeling</a:t>
            </a:r>
            <a:r>
              <a:rPr kumimoji="0" lang="en-US" altLang="zh-CN" sz="3200" b="1" i="1"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a:t>
            </a:r>
            <a:r>
              <a:rPr kumimoji="0" lang="zh-CN" altLang="en-US" sz="3200" b="1" i="1"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 </a:t>
            </a:r>
            <a:r>
              <a:rPr kumimoji="0" lang="en-US" sz="3200" b="1" i="1" u="none" strike="noStrike" kern="1200" cap="none" spc="0" normalizeH="0" baseline="0" noProof="0" dirty="0">
                <a:ln>
                  <a:noFill/>
                </a:ln>
                <a:solidFill>
                  <a:prstClr val="white"/>
                </a:solidFill>
                <a:effectLst/>
                <a:uLnTx/>
                <a:uFillTx/>
                <a:latin typeface="Calibri"/>
                <a:ea typeface="+mn-ea"/>
                <a:cs typeface="+mn-cs"/>
              </a:rPr>
              <a:t>Random forest</a:t>
            </a:r>
            <a:endPar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43" name="图片 7" descr="表格&#10;&#10;描述已自动生成">
            <a:extLst>
              <a:ext uri="{FF2B5EF4-FFF2-40B4-BE49-F238E27FC236}">
                <a16:creationId xmlns:a16="http://schemas.microsoft.com/office/drawing/2014/main" id="{F194369F-A61E-30E4-A717-C15DC18895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415055" y="23763576"/>
            <a:ext cx="9716123" cy="6988571"/>
          </a:xfrm>
          <a:prstGeom prst="rect">
            <a:avLst/>
          </a:prstGeom>
        </p:spPr>
      </p:pic>
      <p:pic>
        <p:nvPicPr>
          <p:cNvPr id="42" name="内容占位符 11" descr="表格&#10;&#10;描述已自动生成">
            <a:extLst>
              <a:ext uri="{FF2B5EF4-FFF2-40B4-BE49-F238E27FC236}">
                <a16:creationId xmlns:a16="http://schemas.microsoft.com/office/drawing/2014/main" id="{4CCC6515-E78F-43A5-3780-1659373FC8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49098" y="23795861"/>
            <a:ext cx="10378720" cy="6956286"/>
          </a:xfrm>
          <a:prstGeom prst="rect">
            <a:avLst/>
          </a:prstGeom>
        </p:spPr>
      </p:pic>
      <p:sp>
        <p:nvSpPr>
          <p:cNvPr id="29" name="Text Placeholder 3">
            <a:extLst>
              <a:ext uri="{FF2B5EF4-FFF2-40B4-BE49-F238E27FC236}">
                <a16:creationId xmlns:a16="http://schemas.microsoft.com/office/drawing/2014/main" id="{CDDA56F0-6655-260F-E5F9-FC7EB5018C05}"/>
              </a:ext>
            </a:extLst>
          </p:cNvPr>
          <p:cNvSpPr txBox="1">
            <a:spLocks/>
          </p:cNvSpPr>
          <p:nvPr/>
        </p:nvSpPr>
        <p:spPr>
          <a:xfrm>
            <a:off x="10330491" y="22540126"/>
            <a:ext cx="22737318" cy="677100"/>
          </a:xfrm>
          <a:prstGeom prst="rect">
            <a:avLst/>
          </a:prstGeom>
          <a:solidFill>
            <a:schemeClr val="accent5">
              <a:lumMod val="50000"/>
            </a:schemeClr>
          </a:solidFill>
        </p:spPr>
        <p:txBody>
          <a:bodyPr wrap="square" lIns="91436" tIns="91436" rIns="91436" bIns="91436" anchor="t" anchorCtr="0">
            <a:spAutoFit/>
          </a:bodyPr>
          <a:lstStyle>
            <a:lvl1pPr marL="0" indent="0" algn="ctr" defTabSz="4388900" rtl="0" eaLnBrk="1" latinLnBrk="0" hangingPunct="1">
              <a:spcBef>
                <a:spcPct val="20000"/>
              </a:spcBef>
              <a:buFont typeface="Arial" pitchFamily="34" charset="0"/>
              <a:buNone/>
              <a:defRPr sz="2800" b="1" u="none" kern="1200" baseline="0">
                <a:solidFill>
                  <a:schemeClr val="bg1"/>
                </a:solidFill>
                <a:latin typeface="Century Gothic" panose="020B0502020202020204" pitchFamily="34" charset="0"/>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marL="0" marR="0" lvl="0" indent="0" algn="ctr" defTabSz="4388900" rtl="0" eaLnBrk="1" fontAlgn="auto" latinLnBrk="0" hangingPunct="1">
              <a:lnSpc>
                <a:spcPct val="10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Statistical modeling </a:t>
            </a:r>
          </a:p>
        </p:txBody>
      </p:sp>
      <p:pic>
        <p:nvPicPr>
          <p:cNvPr id="15" name="Picture 2">
            <a:extLst>
              <a:ext uri="{FF2B5EF4-FFF2-40B4-BE49-F238E27FC236}">
                <a16:creationId xmlns:a16="http://schemas.microsoft.com/office/drawing/2014/main" id="{C54CC9AB-CBC2-93FD-19D1-16B8A20CD355}"/>
              </a:ext>
              <a:ext uri="{C183D7F6-B498-43B3-948B-1728B52AA6E4}">
                <adec:decorative xmlns:adec="http://schemas.microsoft.com/office/drawing/2017/decorative" val="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378506" y="16644012"/>
            <a:ext cx="4689303" cy="530661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a:extLst>
              <a:ext uri="{FF2B5EF4-FFF2-40B4-BE49-F238E27FC236}">
                <a16:creationId xmlns:a16="http://schemas.microsoft.com/office/drawing/2014/main" id="{83E6EA01-0EF2-04FD-FEA2-45131CADD3CF}"/>
              </a:ext>
              <a:ext uri="{C183D7F6-B498-43B3-948B-1728B52AA6E4}">
                <adec:decorative xmlns:adec="http://schemas.microsoft.com/office/drawing/2017/decorative" val="1"/>
              </a:ext>
            </a:extLst>
          </p:cNvPr>
          <p:cNvPicPr>
            <a:picLocks noChangeAspect="1"/>
          </p:cNvPicPr>
          <p:nvPr/>
        </p:nvPicPr>
        <p:blipFill rotWithShape="1">
          <a:blip r:embed="rId10"/>
          <a:srcRect l="2102" t="697" r="4529" b="10464"/>
          <a:stretch/>
        </p:blipFill>
        <p:spPr>
          <a:xfrm>
            <a:off x="23007812" y="16654871"/>
            <a:ext cx="5617157" cy="5306620"/>
          </a:xfrm>
          <a:prstGeom prst="rect">
            <a:avLst/>
          </a:prstGeom>
        </p:spPr>
      </p:pic>
      <p:pic>
        <p:nvPicPr>
          <p:cNvPr id="7" name="Picture 2">
            <a:extLst>
              <a:ext uri="{FF2B5EF4-FFF2-40B4-BE49-F238E27FC236}">
                <a16:creationId xmlns:a16="http://schemas.microsoft.com/office/drawing/2014/main" id="{52EB9F1A-5C27-734D-7F9D-6AF02470D0F2}"/>
              </a:ext>
              <a:ext uri="{C183D7F6-B498-43B3-948B-1728B52AA6E4}">
                <adec:decorative xmlns:adec="http://schemas.microsoft.com/office/drawing/2017/decorative" val="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848679" y="16639049"/>
            <a:ext cx="5420903" cy="53224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a:extLst>
              <a:ext uri="{FF2B5EF4-FFF2-40B4-BE49-F238E27FC236}">
                <a16:creationId xmlns:a16="http://schemas.microsoft.com/office/drawing/2014/main" id="{8EFB3FC3-5D48-5264-B66F-5C5CBADE05AB}"/>
              </a:ex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a:off x="10303773" y="16639049"/>
            <a:ext cx="8062891" cy="5322442"/>
          </a:xfrm>
          <a:prstGeom prst="rect">
            <a:avLst/>
          </a:prstGeom>
        </p:spPr>
      </p:pic>
      <p:pic>
        <p:nvPicPr>
          <p:cNvPr id="13" name="Picture 4">
            <a:extLst>
              <a:ext uri="{FF2B5EF4-FFF2-40B4-BE49-F238E27FC236}">
                <a16:creationId xmlns:a16="http://schemas.microsoft.com/office/drawing/2014/main" id="{23F44FE4-361D-E298-A4F9-8374E5D2EA11}"/>
              </a:ext>
              <a:ext uri="{C183D7F6-B498-43B3-948B-1728B52AA6E4}">
                <adec:decorative xmlns:adec="http://schemas.microsoft.com/office/drawing/2017/decorative" val="1"/>
              </a:ext>
            </a:extLst>
          </p:cNvPr>
          <p:cNvPicPr>
            <a:picLocks noChangeAspect="1"/>
          </p:cNvPicPr>
          <p:nvPr/>
        </p:nvPicPr>
        <p:blipFill rotWithShape="1">
          <a:blip r:embed="rId13"/>
          <a:srcRect l="3835" t="1535" r="7936" b="2392"/>
          <a:stretch/>
        </p:blipFill>
        <p:spPr>
          <a:xfrm>
            <a:off x="28418012" y="10366702"/>
            <a:ext cx="4696142" cy="5113766"/>
          </a:xfrm>
          <a:prstGeom prst="rect">
            <a:avLst/>
          </a:prstGeom>
        </p:spPr>
      </p:pic>
      <p:pic>
        <p:nvPicPr>
          <p:cNvPr id="12" name="Picture 7">
            <a:extLst>
              <a:ext uri="{FF2B5EF4-FFF2-40B4-BE49-F238E27FC236}">
                <a16:creationId xmlns:a16="http://schemas.microsoft.com/office/drawing/2014/main" id="{027C4A07-A207-C7DC-4743-86D3AEFEA17F}"/>
              </a:ext>
              <a:ext uri="{C183D7F6-B498-43B3-948B-1728B52AA6E4}">
                <adec:decorative xmlns:adec="http://schemas.microsoft.com/office/drawing/2017/decorative" val="1"/>
              </a:ext>
            </a:extLst>
          </p:cNvPr>
          <p:cNvPicPr>
            <a:picLocks noChangeAspect="1"/>
          </p:cNvPicPr>
          <p:nvPr/>
        </p:nvPicPr>
        <p:blipFill rotWithShape="1">
          <a:blip r:embed="rId14"/>
          <a:srcRect l="3818" t="4237" r="11950" b="5774"/>
          <a:stretch/>
        </p:blipFill>
        <p:spPr>
          <a:xfrm>
            <a:off x="22415056" y="10370747"/>
            <a:ext cx="6191475" cy="5079422"/>
          </a:xfrm>
          <a:prstGeom prst="rect">
            <a:avLst/>
          </a:prstGeom>
        </p:spPr>
      </p:pic>
      <p:pic>
        <p:nvPicPr>
          <p:cNvPr id="6" name="Picture 2">
            <a:extLst>
              <a:ext uri="{FF2B5EF4-FFF2-40B4-BE49-F238E27FC236}">
                <a16:creationId xmlns:a16="http://schemas.microsoft.com/office/drawing/2014/main" id="{A7947F1F-719F-099D-46C7-5294E043E673}"/>
              </a:ext>
              <a:ext uri="{C183D7F6-B498-43B3-948B-1728B52AA6E4}">
                <adec:decorative xmlns:adec="http://schemas.microsoft.com/office/drawing/2017/decorative" val="1"/>
              </a:ext>
            </a:extLst>
          </p:cNvPr>
          <p:cNvPicPr>
            <a:picLocks noChangeAspect="1"/>
          </p:cNvPicPr>
          <p:nvPr/>
        </p:nvPicPr>
        <p:blipFill>
          <a:blip r:embed="rId15"/>
          <a:stretch>
            <a:fillRect/>
          </a:stretch>
        </p:blipFill>
        <p:spPr>
          <a:xfrm>
            <a:off x="17542820" y="10370749"/>
            <a:ext cx="4872235" cy="5094522"/>
          </a:xfrm>
          <a:prstGeom prst="rect">
            <a:avLst/>
          </a:prstGeom>
        </p:spPr>
      </p:pic>
      <p:pic>
        <p:nvPicPr>
          <p:cNvPr id="3" name="Picture 4">
            <a:extLst>
              <a:ext uri="{FF2B5EF4-FFF2-40B4-BE49-F238E27FC236}">
                <a16:creationId xmlns:a16="http://schemas.microsoft.com/office/drawing/2014/main" id="{A0BDB7C5-D386-E521-FB74-BEFC05ACE764}"/>
              </a:ext>
              <a:ext uri="{C183D7F6-B498-43B3-948B-1728B52AA6E4}">
                <adec:decorative xmlns:adec="http://schemas.microsoft.com/office/drawing/2017/decorative" val="1"/>
              </a:ext>
            </a:extLst>
          </p:cNvPr>
          <p:cNvPicPr>
            <a:picLocks noChangeAspect="1"/>
          </p:cNvPicPr>
          <p:nvPr/>
        </p:nvPicPr>
        <p:blipFill rotWithShape="1">
          <a:blip r:embed="rId16"/>
          <a:srcRect l="4562" t="7491" b="8549"/>
          <a:stretch/>
        </p:blipFill>
        <p:spPr>
          <a:xfrm>
            <a:off x="10303773" y="10370750"/>
            <a:ext cx="7496291" cy="5109718"/>
          </a:xfrm>
          <a:prstGeom prst="rect">
            <a:avLst/>
          </a:prstGeom>
        </p:spPr>
      </p:pic>
      <p:sp>
        <p:nvSpPr>
          <p:cNvPr id="85" name="Text Placeholder 3">
            <a:extLst>
              <a:ext uri="{FF2B5EF4-FFF2-40B4-BE49-F238E27FC236}">
                <a16:creationId xmlns:a16="http://schemas.microsoft.com/office/drawing/2014/main" id="{B47F19BA-4AC6-9512-CAF0-0CE916BB73E5}"/>
              </a:ext>
            </a:extLst>
          </p:cNvPr>
          <p:cNvSpPr txBox="1">
            <a:spLocks/>
          </p:cNvSpPr>
          <p:nvPr/>
        </p:nvSpPr>
        <p:spPr>
          <a:xfrm>
            <a:off x="10256782" y="9441570"/>
            <a:ext cx="22981260" cy="677100"/>
          </a:xfrm>
          <a:prstGeom prst="rect">
            <a:avLst/>
          </a:prstGeom>
          <a:solidFill>
            <a:schemeClr val="accent5">
              <a:lumMod val="50000"/>
            </a:schemeClr>
          </a:solidFill>
        </p:spPr>
        <p:txBody>
          <a:bodyPr wrap="square" lIns="91436" tIns="91436" rIns="91436" bIns="91436" anchor="t" anchorCtr="0">
            <a:spAutoFit/>
          </a:bodyPr>
          <a:lstStyle>
            <a:lvl1pPr marL="0" indent="0" algn="ctr" defTabSz="4388900" rtl="0" eaLnBrk="1" latinLnBrk="0" hangingPunct="1">
              <a:spcBef>
                <a:spcPct val="20000"/>
              </a:spcBef>
              <a:buFont typeface="Arial" pitchFamily="34" charset="0"/>
              <a:buNone/>
              <a:defRPr sz="2800" b="1" u="none" kern="1200" baseline="0">
                <a:solidFill>
                  <a:schemeClr val="bg1"/>
                </a:solidFill>
                <a:latin typeface="Century Gothic" panose="020B0502020202020204" pitchFamily="34" charset="0"/>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marL="0" marR="0" lvl="0" indent="0" algn="ctr" defTabSz="4388900" rtl="0" eaLnBrk="1" fontAlgn="auto" latinLnBrk="0" hangingPunct="1">
              <a:lnSpc>
                <a:spcPct val="10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Visualizations</a:t>
            </a:r>
            <a:endParaRPr kumimoji="0" lang="en-US"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1" name="图片 10" descr="图表, 散点图&#10;&#10;描述已自动生成">
            <a:extLst>
              <a:ext uri="{FF2B5EF4-FFF2-40B4-BE49-F238E27FC236}">
                <a16:creationId xmlns:a16="http://schemas.microsoft.com/office/drawing/2014/main" id="{67708559-BB68-A157-89F3-FCC8C7C4D990}"/>
              </a:ext>
            </a:extLst>
          </p:cNvPr>
          <p:cNvPicPr>
            <a:picLocks noChangeAspect="1"/>
          </p:cNvPicPr>
          <p:nvPr/>
        </p:nvPicPr>
        <p:blipFill rotWithShape="1">
          <a:blip r:embed="rId17">
            <a:extLst>
              <a:ext uri="{28A0092B-C50C-407E-A947-70E740481C1C}">
                <a14:useLocalDpi xmlns:a14="http://schemas.microsoft.com/office/drawing/2010/main" val="0"/>
              </a:ext>
            </a:extLst>
          </a:blip>
          <a:srcRect l="3678" t="4193" r="1829" b="4456"/>
          <a:stretch/>
        </p:blipFill>
        <p:spPr>
          <a:xfrm>
            <a:off x="28495460" y="5353527"/>
            <a:ext cx="4666780" cy="3891320"/>
          </a:xfrm>
          <a:prstGeom prst="rect">
            <a:avLst/>
          </a:prstGeom>
        </p:spPr>
      </p:pic>
      <p:pic>
        <p:nvPicPr>
          <p:cNvPr id="10" name="图片 9" descr="图表, 散点图&#10;&#10;描述已自动生成">
            <a:extLst>
              <a:ext uri="{FF2B5EF4-FFF2-40B4-BE49-F238E27FC236}">
                <a16:creationId xmlns:a16="http://schemas.microsoft.com/office/drawing/2014/main" id="{F0C1E4BA-1D04-A48C-35C1-8B14030A0CAB}"/>
              </a:ext>
            </a:extLst>
          </p:cNvPr>
          <p:cNvPicPr>
            <a:picLocks noChangeAspect="1"/>
          </p:cNvPicPr>
          <p:nvPr/>
        </p:nvPicPr>
        <p:blipFill rotWithShape="1">
          <a:blip r:embed="rId18">
            <a:extLst>
              <a:ext uri="{28A0092B-C50C-407E-A947-70E740481C1C}">
                <a14:useLocalDpi xmlns:a14="http://schemas.microsoft.com/office/drawing/2010/main" val="0"/>
              </a:ext>
            </a:extLst>
          </a:blip>
          <a:srcRect l="4520" b="6241"/>
          <a:stretch/>
        </p:blipFill>
        <p:spPr>
          <a:xfrm>
            <a:off x="22914550" y="5340429"/>
            <a:ext cx="5677155" cy="3891320"/>
          </a:xfrm>
          <a:prstGeom prst="rect">
            <a:avLst/>
          </a:prstGeom>
        </p:spPr>
      </p:pic>
      <p:pic>
        <p:nvPicPr>
          <p:cNvPr id="9" name="图片 8" descr="图表, 散点图&#10;&#10;描述已自动生成">
            <a:extLst>
              <a:ext uri="{FF2B5EF4-FFF2-40B4-BE49-F238E27FC236}">
                <a16:creationId xmlns:a16="http://schemas.microsoft.com/office/drawing/2014/main" id="{8DA55B2F-414D-1097-CEEA-09D5DF00934E}"/>
              </a:ext>
            </a:extLst>
          </p:cNvPr>
          <p:cNvPicPr>
            <a:picLocks noChangeAspect="1"/>
          </p:cNvPicPr>
          <p:nvPr/>
        </p:nvPicPr>
        <p:blipFill rotWithShape="1">
          <a:blip r:embed="rId19">
            <a:extLst>
              <a:ext uri="{28A0092B-C50C-407E-A947-70E740481C1C}">
                <a14:useLocalDpi xmlns:a14="http://schemas.microsoft.com/office/drawing/2010/main" val="0"/>
              </a:ext>
            </a:extLst>
          </a:blip>
          <a:srcRect l="4909" b="3760"/>
          <a:stretch/>
        </p:blipFill>
        <p:spPr>
          <a:xfrm>
            <a:off x="16955277" y="5331559"/>
            <a:ext cx="6051428" cy="3894760"/>
          </a:xfrm>
          <a:prstGeom prst="rect">
            <a:avLst/>
          </a:prstGeom>
        </p:spPr>
      </p:pic>
      <p:pic>
        <p:nvPicPr>
          <p:cNvPr id="8" name="图片 7" descr="图表, 散点图&#10;&#10;描述已自动生成">
            <a:extLst>
              <a:ext uri="{FF2B5EF4-FFF2-40B4-BE49-F238E27FC236}">
                <a16:creationId xmlns:a16="http://schemas.microsoft.com/office/drawing/2014/main" id="{6A474DD5-5F35-5E8E-2916-F08DEBE97343}"/>
              </a:ext>
            </a:extLst>
          </p:cNvPr>
          <p:cNvPicPr>
            <a:picLocks noChangeAspect="1"/>
          </p:cNvPicPr>
          <p:nvPr/>
        </p:nvPicPr>
        <p:blipFill rotWithShape="1">
          <a:blip r:embed="rId20">
            <a:extLst>
              <a:ext uri="{28A0092B-C50C-407E-A947-70E740481C1C}">
                <a14:useLocalDpi xmlns:a14="http://schemas.microsoft.com/office/drawing/2010/main" val="0"/>
              </a:ext>
            </a:extLst>
          </a:blip>
          <a:srcRect l="2407" t="34896" r="2386" b="2922"/>
          <a:stretch/>
        </p:blipFill>
        <p:spPr>
          <a:xfrm>
            <a:off x="10274445" y="5316775"/>
            <a:ext cx="6825921" cy="3894760"/>
          </a:xfrm>
          <a:prstGeom prst="rect">
            <a:avLst/>
          </a:prstGeom>
        </p:spPr>
      </p:pic>
      <p:sp>
        <p:nvSpPr>
          <p:cNvPr id="81" name="Text Placeholder 8">
            <a:extLst>
              <a:ext uri="{FF2B5EF4-FFF2-40B4-BE49-F238E27FC236}">
                <a16:creationId xmlns:a16="http://schemas.microsoft.com/office/drawing/2014/main" id="{FF3AE985-D738-D068-3616-52664D32102D}"/>
              </a:ext>
            </a:extLst>
          </p:cNvPr>
          <p:cNvSpPr txBox="1">
            <a:spLocks/>
          </p:cNvSpPr>
          <p:nvPr/>
        </p:nvSpPr>
        <p:spPr>
          <a:xfrm>
            <a:off x="10257428" y="4347049"/>
            <a:ext cx="22904812" cy="677100"/>
          </a:xfrm>
          <a:prstGeom prst="rect">
            <a:avLst/>
          </a:prstGeom>
          <a:solidFill>
            <a:schemeClr val="accent5">
              <a:lumMod val="50000"/>
            </a:schemeClr>
          </a:solidFill>
        </p:spPr>
        <p:txBody>
          <a:bodyPr wrap="square" lIns="91436" tIns="91436" rIns="91436" bIns="91436" anchor="t" anchorCtr="0">
            <a:spAutoFit/>
          </a:bodyPr>
          <a:lstStyle>
            <a:lvl1pPr marL="0" indent="0" algn="ctr" defTabSz="4388900" rtl="0" eaLnBrk="1" latinLnBrk="0" hangingPunct="1">
              <a:spcBef>
                <a:spcPct val="20000"/>
              </a:spcBef>
              <a:buFont typeface="Arial" pitchFamily="34" charset="0"/>
              <a:buNone/>
              <a:defRPr sz="2800" b="1" u="none" kern="1200" baseline="0">
                <a:solidFill>
                  <a:schemeClr val="bg1"/>
                </a:solidFill>
                <a:latin typeface="Century Gothic" panose="020B0502020202020204" pitchFamily="34" charset="0"/>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marL="0" marR="0" lvl="0" indent="0" algn="ctr" defTabSz="4388900" rtl="0" eaLnBrk="1" fontAlgn="auto" latinLnBrk="0" hangingPunct="1">
              <a:lnSpc>
                <a:spcPct val="10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Descriptive Analysis </a:t>
            </a:r>
            <a:endParaRPr kumimoji="0" lang="en-US"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80" name="图片 3" descr="图示&#10;&#10;描述已自动生成">
            <a:extLst>
              <a:ext uri="{FF2B5EF4-FFF2-40B4-BE49-F238E27FC236}">
                <a16:creationId xmlns:a16="http://schemas.microsoft.com/office/drawing/2014/main" id="{BDDF9C56-99A4-E930-9825-598FB7FFF0DA}"/>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76516" y="23760699"/>
            <a:ext cx="9807923" cy="6956286"/>
          </a:xfrm>
          <a:prstGeom prst="rect">
            <a:avLst/>
          </a:prstGeom>
        </p:spPr>
      </p:pic>
      <p:sp>
        <p:nvSpPr>
          <p:cNvPr id="77" name="Text Placeholder 7">
            <a:extLst>
              <a:ext uri="{FF2B5EF4-FFF2-40B4-BE49-F238E27FC236}">
                <a16:creationId xmlns:a16="http://schemas.microsoft.com/office/drawing/2014/main" id="{474C5B7D-C18E-7969-40EF-2E92CC705A5F}"/>
              </a:ext>
            </a:extLst>
          </p:cNvPr>
          <p:cNvSpPr txBox="1">
            <a:spLocks/>
          </p:cNvSpPr>
          <p:nvPr/>
        </p:nvSpPr>
        <p:spPr>
          <a:xfrm>
            <a:off x="185077" y="22540126"/>
            <a:ext cx="9832071" cy="677100"/>
          </a:xfrm>
          <a:prstGeom prst="rect">
            <a:avLst/>
          </a:prstGeom>
          <a:solidFill>
            <a:schemeClr val="accent5">
              <a:lumMod val="50000"/>
            </a:schemeClr>
          </a:solidFill>
        </p:spPr>
        <p:txBody>
          <a:bodyPr wrap="square" lIns="91436" tIns="91436" rIns="91436" bIns="91436" anchor="t" anchorCtr="0">
            <a:spAutoFit/>
          </a:bodyPr>
          <a:lstStyle>
            <a:lvl1pPr marL="0" indent="0" algn="ctr" defTabSz="4388900" rtl="0" eaLnBrk="1" latinLnBrk="0" hangingPunct="1">
              <a:spcBef>
                <a:spcPct val="20000"/>
              </a:spcBef>
              <a:buFont typeface="Arial" pitchFamily="34" charset="0"/>
              <a:buNone/>
              <a:defRPr sz="2800" b="1" u="none" kern="1200" baseline="0">
                <a:solidFill>
                  <a:schemeClr val="bg1"/>
                </a:solidFill>
                <a:latin typeface="Century Gothic" panose="020B0502020202020204" pitchFamily="34" charset="0"/>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marL="0" marR="0" lvl="0" indent="0" algn="ctr" defTabSz="4388900" rtl="0" eaLnBrk="1" fontAlgn="auto" latinLnBrk="0" hangingPunct="1">
              <a:lnSpc>
                <a:spcPct val="10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Method Flowchart</a:t>
            </a:r>
            <a:endParaRPr kumimoji="0" lang="en-US"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6" name="Picture 2">
            <a:extLst>
              <a:ext uri="{FF2B5EF4-FFF2-40B4-BE49-F238E27FC236}">
                <a16:creationId xmlns:a16="http://schemas.microsoft.com/office/drawing/2014/main" id="{87AF28D3-DC29-08F2-E484-2556DCD24D53}"/>
              </a:ext>
              <a:ext uri="{C183D7F6-B498-43B3-948B-1728B52AA6E4}">
                <adec:decorative xmlns:adec="http://schemas.microsoft.com/office/drawing/2017/decorative" val="1"/>
              </a:ext>
            </a:extLst>
          </p:cNvPr>
          <p:cNvPicPr>
            <a:picLocks noChangeAspect="1" noChangeArrowheads="1"/>
          </p:cNvPicPr>
          <p:nvPr/>
        </p:nvPicPr>
        <p:blipFill>
          <a:blip r:embed="rId22">
            <a:extLst>
              <a:ext uri="{28A0092B-C50C-407E-A947-70E740481C1C}">
                <a14:useLocalDpi xmlns:a14="http://schemas.microsoft.com/office/drawing/2010/main" val="0"/>
              </a:ext>
            </a:extLst>
          </a:blip>
          <a:stretch>
            <a:fillRect/>
          </a:stretch>
        </p:blipFill>
        <p:spPr bwMode="auto">
          <a:xfrm>
            <a:off x="188222" y="17661398"/>
            <a:ext cx="9848140" cy="4260423"/>
          </a:xfrm>
          <a:prstGeom prst="rect">
            <a:avLst/>
          </a:prstGeom>
          <a:noFill/>
          <a:extLst>
            <a:ext uri="{909E8E84-426E-40DD-AFC4-6F175D3DCCD1}">
              <a14:hiddenFill xmlns:a14="http://schemas.microsoft.com/office/drawing/2010/main">
                <a:solidFill>
                  <a:srgbClr val="FFFFFF"/>
                </a:solidFill>
              </a14:hiddenFill>
            </a:ext>
          </a:extLst>
        </p:spPr>
      </p:pic>
      <p:sp>
        <p:nvSpPr>
          <p:cNvPr id="74" name="Title 1">
            <a:extLst>
              <a:ext uri="{FF2B5EF4-FFF2-40B4-BE49-F238E27FC236}">
                <a16:creationId xmlns:a16="http://schemas.microsoft.com/office/drawing/2014/main" id="{60CC3E65-1540-CC71-17A5-F159BD814564}"/>
              </a:ext>
            </a:extLst>
          </p:cNvPr>
          <p:cNvSpPr txBox="1">
            <a:spLocks/>
          </p:cNvSpPr>
          <p:nvPr/>
        </p:nvSpPr>
        <p:spPr>
          <a:xfrm>
            <a:off x="35564" y="16639049"/>
            <a:ext cx="9862806" cy="676584"/>
          </a:xfrm>
          <a:prstGeom prst="rect">
            <a:avLst/>
          </a:prstGeom>
          <a:solidFill>
            <a:schemeClr val="accent5">
              <a:lumMod val="50000"/>
            </a:schemeClr>
          </a:solidFill>
        </p:spPr>
        <p:txBody>
          <a:bodyPr vert="horz" lIns="91440" tIns="45720" rIns="91440" bIns="45720" rtlCol="0" anchor="b" anchorCtr="0">
            <a:normAutofit/>
          </a:bodyPr>
          <a:lstStyle>
            <a:lvl1pPr marL="0" indent="0" algn="ctr" defTabSz="4388900" rtl="0" eaLnBrk="1" latinLnBrk="0" hangingPunct="1">
              <a:spcBef>
                <a:spcPct val="20000"/>
              </a:spcBef>
              <a:buFont typeface="Arial" pitchFamily="34" charset="0"/>
              <a:buNone/>
              <a:defRPr sz="2800" b="1" u="none" kern="1200" baseline="0">
                <a:solidFill>
                  <a:schemeClr val="bg1"/>
                </a:solidFill>
                <a:latin typeface="Century Gothic" panose="020B0502020202020204" pitchFamily="34" charset="0"/>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marL="0" marR="0" lvl="0" indent="0" algn="ctr" defTabSz="4388900" rtl="0" eaLnBrk="1" fontAlgn="auto" latinLnBrk="0" hangingPunct="1">
              <a:lnSpc>
                <a:spcPct val="10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Variable Description</a:t>
            </a:r>
          </a:p>
        </p:txBody>
      </p:sp>
      <p:sp>
        <p:nvSpPr>
          <p:cNvPr id="5" name="TextBox 4">
            <a:extLst>
              <a:ext uri="{FF2B5EF4-FFF2-40B4-BE49-F238E27FC236}">
                <a16:creationId xmlns:a16="http://schemas.microsoft.com/office/drawing/2014/main" id="{0505F450-0716-9759-B3A1-31A5B19BB962}"/>
              </a:ext>
            </a:extLst>
          </p:cNvPr>
          <p:cNvSpPr txBox="1"/>
          <p:nvPr/>
        </p:nvSpPr>
        <p:spPr>
          <a:xfrm>
            <a:off x="149698" y="10262319"/>
            <a:ext cx="9848140" cy="6017032"/>
          </a:xfrm>
          <a:prstGeom prst="rect">
            <a:avLst/>
          </a:prstGeom>
          <a:solidFill>
            <a:schemeClr val="bg1"/>
          </a:solidFill>
        </p:spPr>
        <p:txBody>
          <a:bodyPr wrap="square" rtlCol="0">
            <a:spAutoFit/>
          </a:bodyPr>
          <a:lstStyle/>
          <a:p>
            <a:pPr marL="342900" marR="0" lvl="0" indent="-342900" algn="l" defTabSz="43889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4388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Our team wanted to focus on the Bonnie Plants data to present decision-useful information to the company.</a:t>
            </a:r>
          </a:p>
          <a:p>
            <a:pPr marL="342900" marR="0" lvl="0" indent="-342900" algn="l" defTabSz="43889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4388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Help identify low performers and potential opportunities</a:t>
            </a:r>
          </a:p>
          <a:p>
            <a:pPr marL="342900" marR="0" lvl="0" indent="-342900" algn="l" defTabSz="43889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4388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Highlight operational efficiencies and risks</a:t>
            </a:r>
          </a:p>
          <a:p>
            <a:pPr marL="342900" marR="0" lvl="0" indent="-342900" algn="l" defTabSz="43889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4388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What factors affect sales the most? (around this problem)</a:t>
            </a:r>
            <a:r>
              <a:rPr kumimoji="0" lang="en-US" sz="2400" b="1" i="1" u="none" strike="noStrike" kern="1200" cap="none" spc="0" normalizeH="0" baseline="0" noProof="0" dirty="0">
                <a:ln>
                  <a:noFill/>
                </a:ln>
                <a:solidFill>
                  <a:srgbClr val="DCDDDE"/>
                </a:solidFill>
                <a:effectLst/>
                <a:uLnTx/>
                <a:uFillTx/>
                <a:latin typeface="Times New Roman" panose="02020603050405020304" pitchFamily="18" charset="0"/>
                <a:ea typeface="+mn-ea"/>
                <a:cs typeface="Times New Roman" panose="02020603050405020304" pitchFamily="18" charset="0"/>
              </a:rPr>
              <a:t> </a:t>
            </a:r>
          </a:p>
          <a:p>
            <a:pPr marL="342900" marR="0" lvl="0" indent="-342900" algn="l" defTabSz="43889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1" u="none" strike="noStrike" kern="1200" cap="none" spc="0" normalizeH="0" baseline="0" noProof="0" dirty="0">
              <a:ln>
                <a:noFill/>
              </a:ln>
              <a:solidFill>
                <a:srgbClr val="DCDDDE"/>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4388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What’s the similarity between those lowest-sales states</a:t>
            </a:r>
          </a:p>
          <a:p>
            <a:pPr marL="342900" marR="0" lvl="0" indent="-342900" algn="l" defTabSz="4388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342900" marR="0" lvl="0" indent="-342900" algn="l" defTabSz="4388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What’s the similarity between those highest-sales states </a:t>
            </a:r>
          </a:p>
          <a:p>
            <a:pPr marL="342900" marR="0" lvl="0" indent="-342900" algn="l" defTabSz="43889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4388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What can we learn from previous data</a:t>
            </a:r>
          </a:p>
          <a:p>
            <a:pPr marL="0" marR="0" lvl="0" indent="0" algn="l" defTabSz="4388900"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4" name="Text Placeholder 31">
            <a:extLst>
              <a:ext uri="{FF2B5EF4-FFF2-40B4-BE49-F238E27FC236}">
                <a16:creationId xmlns:a16="http://schemas.microsoft.com/office/drawing/2014/main" id="{4BF8CF3B-ACCF-935C-7323-47D1CBF889F8}"/>
              </a:ext>
            </a:extLst>
          </p:cNvPr>
          <p:cNvSpPr txBox="1">
            <a:spLocks/>
          </p:cNvSpPr>
          <p:nvPr/>
        </p:nvSpPr>
        <p:spPr>
          <a:xfrm>
            <a:off x="132105" y="9396492"/>
            <a:ext cx="9848139" cy="677100"/>
          </a:xfrm>
          <a:prstGeom prst="rect">
            <a:avLst/>
          </a:prstGeom>
          <a:solidFill>
            <a:schemeClr val="accent5">
              <a:lumMod val="50000"/>
            </a:schemeClr>
          </a:solidFill>
        </p:spPr>
        <p:txBody>
          <a:bodyPr wrap="square" lIns="91436" tIns="91436" rIns="91436" bIns="91436" anchor="t" anchorCtr="0">
            <a:spAutoFit/>
          </a:bodyPr>
          <a:lstStyle>
            <a:lvl1pPr marL="0" indent="0" algn="ctr" defTabSz="4388900" rtl="0" eaLnBrk="1" latinLnBrk="0" hangingPunct="1">
              <a:spcBef>
                <a:spcPct val="20000"/>
              </a:spcBef>
              <a:buFont typeface="Arial" pitchFamily="34" charset="0"/>
              <a:buNone/>
              <a:defRPr sz="2800" b="1" u="none" kern="1200" baseline="0">
                <a:solidFill>
                  <a:schemeClr val="bg1"/>
                </a:solidFill>
                <a:latin typeface="Century Gothic" panose="020B0502020202020204" pitchFamily="34" charset="0"/>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marL="0" marR="0" lvl="0" indent="0" algn="ctr" defTabSz="4388900" rtl="0" eaLnBrk="1" fontAlgn="auto" latinLnBrk="0" hangingPunct="1">
              <a:lnSpc>
                <a:spcPct val="10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Verdana" panose="020B0604030504040204" pitchFamily="34" charset="0"/>
                <a:cs typeface="Times New Roman" panose="02020603050405020304" pitchFamily="18" charset="0"/>
              </a:rPr>
              <a:t>Motivation and Business Problems</a:t>
            </a:r>
          </a:p>
        </p:txBody>
      </p:sp>
      <p:sp>
        <p:nvSpPr>
          <p:cNvPr id="26" name="TextBox 25">
            <a:extLst>
              <a:ext uri="{FF2B5EF4-FFF2-40B4-BE49-F238E27FC236}">
                <a16:creationId xmlns:a16="http://schemas.microsoft.com/office/drawing/2014/main" id="{22DE3122-5BD7-AE80-9EAE-311B5C5D69A2}"/>
              </a:ext>
            </a:extLst>
          </p:cNvPr>
          <p:cNvSpPr txBox="1"/>
          <p:nvPr/>
        </p:nvSpPr>
        <p:spPr>
          <a:xfrm>
            <a:off x="185077" y="5339151"/>
            <a:ext cx="9848139" cy="3801041"/>
          </a:xfrm>
          <a:prstGeom prst="rect">
            <a:avLst/>
          </a:prstGeom>
          <a:solidFill>
            <a:schemeClr val="bg1"/>
          </a:solidFill>
        </p:spPr>
        <p:txBody>
          <a:bodyPr wrap="square" rtlCol="0">
            <a:spAutoFit/>
          </a:bodyPr>
          <a:lstStyle/>
          <a:p>
            <a:pPr marL="342900" marR="0" lvl="0" indent="-342900" algn="l" defTabSz="43889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4388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Target retail and household sales in the U.S. market</a:t>
            </a:r>
          </a:p>
          <a:p>
            <a:pPr marL="342900" marR="0" lvl="0" indent="-342900" algn="l" defTabSz="43889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4388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Majority of retail sales stems from partnerships with Lowes, </a:t>
            </a:r>
            <a:r>
              <a:rPr kumimoji="0" lang="en-US" altLang="zh-CN" sz="2400" b="1" i="1"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and </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Home Depot.</a:t>
            </a:r>
          </a:p>
          <a:p>
            <a:pPr marL="342900" marR="0" lvl="0" indent="-342900" algn="l" defTabSz="43889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4388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Their national sales geography is categorized into six regions, with their fall season accounting for roughly 5% of total revenues (8/1-1/1) and the spring season 95%</a:t>
            </a:r>
          </a:p>
          <a:p>
            <a:pPr marL="0" marR="0" lvl="0" indent="0" algn="l" defTabSz="4388900"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5" name="Text Placeholder 31">
            <a:extLst>
              <a:ext uri="{FF2B5EF4-FFF2-40B4-BE49-F238E27FC236}">
                <a16:creationId xmlns:a16="http://schemas.microsoft.com/office/drawing/2014/main" id="{00671D39-0368-17C2-4F24-183D1E07FDBB}"/>
              </a:ext>
            </a:extLst>
          </p:cNvPr>
          <p:cNvSpPr txBox="1">
            <a:spLocks/>
          </p:cNvSpPr>
          <p:nvPr/>
        </p:nvSpPr>
        <p:spPr>
          <a:xfrm>
            <a:off x="35564" y="4335129"/>
            <a:ext cx="10048875" cy="677100"/>
          </a:xfrm>
          <a:prstGeom prst="rect">
            <a:avLst/>
          </a:prstGeom>
          <a:solidFill>
            <a:schemeClr val="accent5">
              <a:lumMod val="50000"/>
            </a:schemeClr>
          </a:solidFill>
        </p:spPr>
        <p:txBody>
          <a:bodyPr lIns="91436" tIns="91436" rIns="91436" bIns="91436" anchor="t" anchorCtr="0">
            <a:spAutoFit/>
          </a:bodyPr>
          <a:lstStyle>
            <a:lvl1pPr marL="0" indent="0" algn="ctr" defTabSz="4388900" rtl="0" eaLnBrk="1" latinLnBrk="0" hangingPunct="1">
              <a:spcBef>
                <a:spcPct val="20000"/>
              </a:spcBef>
              <a:buFont typeface="Arial" pitchFamily="34" charset="0"/>
              <a:buNone/>
              <a:defRPr sz="2800" b="1" u="none" kern="1200" baseline="0">
                <a:solidFill>
                  <a:schemeClr val="bg1"/>
                </a:solidFill>
                <a:latin typeface="Century Gothic" panose="020B0502020202020204" pitchFamily="34" charset="0"/>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marL="0" marR="0" lvl="0" indent="0" algn="ctr" defTabSz="4388900" rtl="0" eaLnBrk="1" fontAlgn="auto" latinLnBrk="0" hangingPunct="1">
              <a:lnSpc>
                <a:spcPct val="10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Verdana" panose="020B0604030504040204" pitchFamily="34" charset="0"/>
                <a:cs typeface="Times New Roman" panose="02020603050405020304" pitchFamily="18" charset="0"/>
              </a:rPr>
              <a:t>Introduction </a:t>
            </a:r>
          </a:p>
        </p:txBody>
      </p:sp>
      <p:sp>
        <p:nvSpPr>
          <p:cNvPr id="20" name="Title 19">
            <a:extLst>
              <a:ext uri="{FF2B5EF4-FFF2-40B4-BE49-F238E27FC236}">
                <a16:creationId xmlns:a16="http://schemas.microsoft.com/office/drawing/2014/main" id="{90B4C817-CD49-BE65-6382-1BB571ED7DE3}"/>
              </a:ext>
            </a:extLst>
          </p:cNvPr>
          <p:cNvSpPr>
            <a:spLocks noGrp="1"/>
          </p:cNvSpPr>
          <p:nvPr>
            <p:ph type="title" idx="4294967295"/>
          </p:nvPr>
        </p:nvSpPr>
        <p:spPr>
          <a:xfrm>
            <a:off x="35564" y="78216"/>
            <a:ext cx="43855636" cy="4128023"/>
          </a:xfrm>
          <a:prstGeom prst="rect">
            <a:avLst/>
          </a:prstGeom>
          <a:solidFill>
            <a:srgbClr val="03244D"/>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11" tIns="36004" rIns="72011" bIns="36004" numCol="1" spcCol="0" rtlCol="0" fromWordArt="0" anchor="ctr" anchorCtr="0" forceAA="0" compatLnSpc="1">
            <a:prstTxWarp prst="textNoShape">
              <a:avLst/>
            </a:prstTxWarp>
            <a:noAutofit/>
          </a:bodyPr>
          <a:lstStyle>
            <a:defPPr>
              <a:defRPr kern="1200" smtId="4294967295"/>
            </a:defPPr>
          </a:lstStyle>
          <a:p>
            <a:pPr marL="0" marR="0" lvl="0" indent="0" algn="ctr" defTabSz="2820316" rtl="0" eaLnBrk="1" fontAlgn="auto" latinLnBrk="0" hangingPunct="1">
              <a:lnSpc>
                <a:spcPct val="100000"/>
              </a:lnSpc>
              <a:spcBef>
                <a:spcPts val="0"/>
              </a:spcBef>
              <a:spcAft>
                <a:spcPts val="0"/>
              </a:spcAft>
              <a:buClrTx/>
              <a:buSzTx/>
              <a:buFontTx/>
              <a:buNone/>
              <a:tabLst/>
              <a:defRPr/>
            </a:pPr>
            <a:r>
              <a:rPr kumimoji="0" lang="en-US" altLang="zh-CN" sz="8000" b="1" i="1"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Buy More</a:t>
            </a:r>
            <a:r>
              <a:rPr kumimoji="0" lang="en-US" sz="80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Plants</a:t>
            </a:r>
          </a:p>
        </p:txBody>
      </p:sp>
      <p:sp>
        <p:nvSpPr>
          <p:cNvPr id="22" name="Text Placeholder 16">
            <a:extLst>
              <a:ext uri="{FF2B5EF4-FFF2-40B4-BE49-F238E27FC236}">
                <a16:creationId xmlns:a16="http://schemas.microsoft.com/office/drawing/2014/main" id="{FDBEBD26-B0ED-56A8-0EED-24810DA3D3C7}"/>
              </a:ext>
            </a:extLst>
          </p:cNvPr>
          <p:cNvSpPr txBox="1"/>
          <p:nvPr/>
        </p:nvSpPr>
        <p:spPr>
          <a:xfrm>
            <a:off x="5052852" y="3152128"/>
            <a:ext cx="34818162" cy="1343187"/>
          </a:xfrm>
          <a:prstGeom prst="rect">
            <a:avLst/>
          </a:prstGeom>
        </p:spPr>
        <p:txBody>
          <a:bodyPr wrap="square" lIns="72011" tIns="36004" rIns="72011" bIns="36004" anchor="t">
            <a:spAutoFit/>
          </a:bodyPr>
          <a:lstStyle>
            <a:defPPr>
              <a:defRPr kern="1200" smtId="4294967295"/>
            </a:defPPr>
            <a:lvl1pPr marL="0" indent="0" algn="l" defTabSz="4389028" rtl="0" eaLnBrk="1" latinLnBrk="0" hangingPunct="1">
              <a:spcBef>
                <a:spcPct val="20000"/>
              </a:spcBef>
              <a:buFont typeface="Arial" pitchFamily="34" charset="0"/>
              <a:buNone/>
              <a:defRPr sz="13400" kern="1200" baseline="0">
                <a:solidFill>
                  <a:schemeClr val="tx1"/>
                </a:solidFill>
                <a:latin typeface="+mn-lt"/>
                <a:ea typeface="+mn-ea"/>
                <a:cs typeface="+mn-cs"/>
              </a:defRPr>
            </a:lvl1pPr>
            <a:lvl2pPr marL="3566086" indent="-1371572" algn="l" defTabSz="4389028" rtl="0" eaLnBrk="1" latinLnBrk="0" hangingPunct="1">
              <a:spcBef>
                <a:spcPct val="20000"/>
              </a:spcBef>
              <a:buFont typeface="Arial" pitchFamily="34" charset="0"/>
              <a:buChar char="–"/>
              <a:defRPr sz="13400" kern="1200">
                <a:solidFill>
                  <a:schemeClr val="tx1"/>
                </a:solidFill>
                <a:latin typeface="+mn-lt"/>
                <a:ea typeface="+mn-ea"/>
                <a:cs typeface="+mn-cs"/>
              </a:defRPr>
            </a:lvl2pPr>
            <a:lvl3pPr marL="5486286" indent="-1097257" algn="l" defTabSz="4389028" rtl="0" eaLnBrk="1" latinLnBrk="0" hangingPunct="1">
              <a:spcBef>
                <a:spcPct val="20000"/>
              </a:spcBef>
              <a:buFont typeface="Arial" pitchFamily="34" charset="0"/>
              <a:buChar char="•"/>
              <a:defRPr sz="11500" kern="1200">
                <a:solidFill>
                  <a:schemeClr val="tx1"/>
                </a:solidFill>
                <a:latin typeface="+mn-lt"/>
                <a:ea typeface="+mn-ea"/>
                <a:cs typeface="+mn-cs"/>
              </a:defRPr>
            </a:lvl3pPr>
            <a:lvl4pPr marL="7680800" indent="-1097257" algn="l" defTabSz="4389028" rtl="0" eaLnBrk="1" latinLnBrk="0" hangingPunct="1">
              <a:spcBef>
                <a:spcPct val="20000"/>
              </a:spcBef>
              <a:buFont typeface="Arial" pitchFamily="34" charset="0"/>
              <a:buChar char="–"/>
              <a:defRPr sz="9700" kern="1200">
                <a:solidFill>
                  <a:schemeClr val="tx1"/>
                </a:solidFill>
                <a:latin typeface="+mn-lt"/>
                <a:ea typeface="+mn-ea"/>
                <a:cs typeface="+mn-cs"/>
              </a:defRPr>
            </a:lvl4pPr>
            <a:lvl5pPr marL="9875314" indent="-1097257" algn="l" defTabSz="4389028" rtl="0" eaLnBrk="1" latinLnBrk="0" hangingPunct="1">
              <a:spcBef>
                <a:spcPct val="20000"/>
              </a:spcBef>
              <a:buFont typeface="Arial" pitchFamily="34" charset="0"/>
              <a:buChar char="»"/>
              <a:defRPr sz="9700" kern="1200">
                <a:solidFill>
                  <a:schemeClr val="tx1"/>
                </a:solidFill>
                <a:latin typeface="+mn-lt"/>
                <a:ea typeface="+mn-ea"/>
                <a:cs typeface="+mn-cs"/>
              </a:defRPr>
            </a:lvl5pPr>
            <a:lvl6pPr marL="12069828" indent="-1097257" algn="l" defTabSz="4389028" rtl="0" eaLnBrk="1" latinLnBrk="0" hangingPunct="1">
              <a:spcBef>
                <a:spcPct val="20000"/>
              </a:spcBef>
              <a:buFont typeface="Arial" pitchFamily="34" charset="0"/>
              <a:buChar char="•"/>
              <a:defRPr sz="9700" kern="1200">
                <a:solidFill>
                  <a:schemeClr val="tx1"/>
                </a:solidFill>
                <a:latin typeface="+mn-lt"/>
                <a:ea typeface="+mn-ea"/>
                <a:cs typeface="+mn-cs"/>
              </a:defRPr>
            </a:lvl6pPr>
            <a:lvl7pPr marL="14264342" indent="-1097257" algn="l" defTabSz="4389028" rtl="0" eaLnBrk="1" latinLnBrk="0" hangingPunct="1">
              <a:spcBef>
                <a:spcPct val="20000"/>
              </a:spcBef>
              <a:buFont typeface="Arial" pitchFamily="34" charset="0"/>
              <a:buChar char="•"/>
              <a:defRPr sz="9700" kern="1200">
                <a:solidFill>
                  <a:schemeClr val="tx1"/>
                </a:solidFill>
                <a:latin typeface="+mn-lt"/>
                <a:ea typeface="+mn-ea"/>
                <a:cs typeface="+mn-cs"/>
              </a:defRPr>
            </a:lvl7pPr>
            <a:lvl8pPr marL="16458857" indent="-1097257" algn="l" defTabSz="4389028" rtl="0" eaLnBrk="1" latinLnBrk="0" hangingPunct="1">
              <a:spcBef>
                <a:spcPct val="20000"/>
              </a:spcBef>
              <a:buFont typeface="Arial" pitchFamily="34" charset="0"/>
              <a:buChar char="•"/>
              <a:defRPr sz="9700" kern="1200">
                <a:solidFill>
                  <a:schemeClr val="tx1"/>
                </a:solidFill>
                <a:latin typeface="+mn-lt"/>
                <a:ea typeface="+mn-ea"/>
                <a:cs typeface="+mn-cs"/>
              </a:defRPr>
            </a:lvl8pPr>
            <a:lvl9pPr marL="18653371" indent="-1097257" algn="l" defTabSz="4389028" rtl="0" eaLnBrk="1" latinLnBrk="0" hangingPunct="1">
              <a:spcBef>
                <a:spcPct val="20000"/>
              </a:spcBef>
              <a:buFont typeface="Arial" pitchFamily="34" charset="0"/>
              <a:buChar char="•"/>
              <a:defRPr sz="9700" kern="1200">
                <a:solidFill>
                  <a:schemeClr val="tx1"/>
                </a:solidFill>
                <a:latin typeface="+mn-lt"/>
                <a:ea typeface="+mn-ea"/>
                <a:cs typeface="+mn-cs"/>
              </a:defRPr>
            </a:lvl9pPr>
          </a:lstStyle>
          <a:p>
            <a:pPr marL="0" marR="0" lvl="0" indent="0" algn="ctr" defTabSz="4389028" rtl="0" eaLnBrk="1" fontAlgn="auto" latinLnBrk="0" hangingPunct="1">
              <a:lnSpc>
                <a:spcPct val="100000"/>
              </a:lnSpc>
              <a:spcBef>
                <a:spcPct val="20000"/>
              </a:spcBef>
              <a:spcAft>
                <a:spcPts val="0"/>
              </a:spcAft>
              <a:buClrTx/>
              <a:buSzTx/>
              <a:buFont typeface="Arial" pitchFamily="34" charset="0"/>
              <a:buNone/>
              <a:tabLst/>
              <a:defRPr/>
            </a:pPr>
            <a:r>
              <a:rPr kumimoji="0" lang="en-US" altLang="zh-CN" sz="4400" b="1" i="1"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We Tried: Weixin Qin, Dingbang Zhang, </a:t>
            </a:r>
            <a:r>
              <a:rPr kumimoji="0" lang="en-US" sz="48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Evan Hunter Jr., Jake Borah, Jiachen Zhao, </a:t>
            </a:r>
            <a:r>
              <a:rPr kumimoji="0" lang="en-US" altLang="zh-CN" sz="4400" b="1" i="1"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Professor: Dr. Pankush Kalgotra</a:t>
            </a:r>
          </a:p>
          <a:p>
            <a:pPr marL="0" marR="0" lvl="0" indent="0" algn="l" defTabSz="4389028" rtl="0" eaLnBrk="1" fontAlgn="auto" latinLnBrk="0" hangingPunct="1">
              <a:lnSpc>
                <a:spcPct val="100000"/>
              </a:lnSpc>
              <a:spcBef>
                <a:spcPct val="20000"/>
              </a:spcBef>
              <a:spcAft>
                <a:spcPts val="0"/>
              </a:spcAft>
              <a:buClrTx/>
              <a:buSzTx/>
              <a:buFont typeface="Arial" pitchFamily="34" charset="0"/>
              <a:buNone/>
              <a:tabLst/>
              <a:defRPr/>
            </a:pPr>
            <a:endParaRPr kumimoji="0" lang="en-US" sz="288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4" name="Picture 11" descr="A picture containing text, clipart&#10;&#10;">
            <a:extLst>
              <a:ext uri="{FF2B5EF4-FFF2-40B4-BE49-F238E27FC236}">
                <a16:creationId xmlns:a16="http://schemas.microsoft.com/office/drawing/2014/main" id="{1F87109D-7D69-5B75-0667-6C1AE0E0FB54}"/>
              </a:ext>
            </a:extLst>
          </p:cNvPr>
          <p:cNvPicPr>
            <a:picLocks noChangeAspect="1"/>
          </p:cNvPicPr>
          <p:nvPr/>
        </p:nvPicPr>
        <p:blipFill>
          <a:blip r:embed="rId23"/>
          <a:stretch>
            <a:fillRect/>
          </a:stretch>
        </p:blipFill>
        <p:spPr>
          <a:xfrm>
            <a:off x="35695305" y="1481188"/>
            <a:ext cx="7214691" cy="1077033"/>
          </a:xfrm>
          <a:prstGeom prst="rect">
            <a:avLst/>
          </a:prstGeom>
        </p:spPr>
      </p:pic>
      <p:pic>
        <p:nvPicPr>
          <p:cNvPr id="19" name="Picture 2" descr="Bonnie Plants Succulent Assortment 13.2 oz., 6-Pack">
            <a:extLst>
              <a:ext uri="{FF2B5EF4-FFF2-40B4-BE49-F238E27FC236}">
                <a16:creationId xmlns:a16="http://schemas.microsoft.com/office/drawing/2014/main" id="{97164591-F80E-D791-DA11-B0F25CE64D34}"/>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2537207" y="737167"/>
            <a:ext cx="4255878" cy="208360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a:extLst>
              <a:ext uri="{FF2B5EF4-FFF2-40B4-BE49-F238E27FC236}">
                <a16:creationId xmlns:a16="http://schemas.microsoft.com/office/drawing/2014/main" id="{7B4D45B1-FB16-7612-2F79-F32637992429}"/>
              </a:ext>
              <a:ext uri="{C183D7F6-B498-43B3-948B-1728B52AA6E4}">
                <adec:decorative xmlns:adec="http://schemas.microsoft.com/office/drawing/2017/decorative" val="1"/>
              </a:ext>
            </a:extLst>
          </p:cNvPr>
          <p:cNvPicPr>
            <a:picLocks noChangeAspect="1"/>
          </p:cNvPicPr>
          <p:nvPr/>
        </p:nvPicPr>
        <p:blipFill>
          <a:blip r:embed="rId25"/>
          <a:stretch>
            <a:fillRect/>
          </a:stretch>
        </p:blipFill>
        <p:spPr>
          <a:xfrm>
            <a:off x="703248" y="649122"/>
            <a:ext cx="6855524" cy="2752644"/>
          </a:xfrm>
          <a:prstGeom prst="rect">
            <a:avLst/>
          </a:prstGeom>
        </p:spPr>
      </p:pic>
      <p:sp>
        <p:nvSpPr>
          <p:cNvPr id="23" name="TextBox 22">
            <a:extLst>
              <a:ext uri="{FF2B5EF4-FFF2-40B4-BE49-F238E27FC236}">
                <a16:creationId xmlns:a16="http://schemas.microsoft.com/office/drawing/2014/main" id="{1056CD35-F35D-151F-3974-2DC5BD9FE26B}"/>
              </a:ext>
            </a:extLst>
          </p:cNvPr>
          <p:cNvSpPr txBox="1"/>
          <p:nvPr/>
        </p:nvSpPr>
        <p:spPr>
          <a:xfrm>
            <a:off x="73529" y="11072"/>
            <a:ext cx="375173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a:ln>
                  <a:noFill/>
                </a:ln>
                <a:solidFill>
                  <a:prstClr val="white"/>
                </a:solidFill>
                <a:effectLst/>
                <a:uLnTx/>
                <a:uFillTx/>
                <a:latin typeface="Arial"/>
                <a:ea typeface="+mn-ea"/>
                <a:cs typeface="Arial"/>
                <a:sym typeface="Arial"/>
              </a:rPr>
              <a:t>Team 4</a:t>
            </a:r>
          </a:p>
        </p:txBody>
      </p:sp>
    </p:spTree>
    <p:extLst>
      <p:ext uri="{BB962C8B-B14F-4D97-AF65-F5344CB8AC3E}">
        <p14:creationId xmlns:p14="http://schemas.microsoft.com/office/powerpoint/2010/main" val="38826181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0">
          <a:gsLst>
            <a:gs pos="0">
              <a:srgbClr val="BCDCDE"/>
            </a:gs>
            <a:gs pos="100000">
              <a:schemeClr val="bg1"/>
            </a:gs>
          </a:gsLst>
          <a:lin ang="5400000" scaled="1"/>
        </a:gradFill>
        <a:effectLst/>
      </p:bgPr>
    </p:bg>
    <p:spTree>
      <p:nvGrpSpPr>
        <p:cNvPr id="1" name=""/>
        <p:cNvGrpSpPr/>
        <p:nvPr/>
      </p:nvGrpSpPr>
      <p:grpSpPr>
        <a:xfrm>
          <a:off x="0" y="0"/>
          <a:ext cx="0" cy="0"/>
          <a:chOff x="0" y="0"/>
          <a:chExt cx="0" cy="0"/>
        </a:xfrm>
      </p:grpSpPr>
      <p:sp>
        <p:nvSpPr>
          <p:cNvPr id="83" name="矩形 82">
            <a:extLst>
              <a:ext uri="{FF2B5EF4-FFF2-40B4-BE49-F238E27FC236}">
                <a16:creationId xmlns:a16="http://schemas.microsoft.com/office/drawing/2014/main" id="{FC752ACB-403C-3106-F949-31574E3F47EB}"/>
              </a:ext>
              <a:ext uri="{C183D7F6-B498-43B3-948B-1728B52AA6E4}">
                <adec:decorative xmlns:adec="http://schemas.microsoft.com/office/drawing/2017/decorative" val="1"/>
              </a:ext>
            </a:extLst>
          </p:cNvPr>
          <p:cNvSpPr/>
          <p:nvPr/>
        </p:nvSpPr>
        <p:spPr bwMode="auto">
          <a:xfrm>
            <a:off x="11762022" y="26125255"/>
            <a:ext cx="10515600" cy="6207207"/>
          </a:xfrm>
          <a:prstGeom prst="rect">
            <a:avLst/>
          </a:prstGeom>
          <a:solidFill>
            <a:schemeClr val="bg1"/>
          </a:solidFill>
          <a:ln w="9525" cap="flat" cmpd="sng" algn="ctr">
            <a:solidFill>
              <a:srgbClr val="83BCC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F7B51"/>
              </a:solidFill>
              <a:effectLst/>
              <a:uLnTx/>
              <a:uFillTx/>
              <a:latin typeface="Nunito" panose="020B0604020202020204" pitchFamily="2" charset="0"/>
              <a:cs typeface="Arial"/>
            </a:endParaRPr>
          </a:p>
        </p:txBody>
      </p:sp>
      <p:sp>
        <p:nvSpPr>
          <p:cNvPr id="77" name="矩形 76">
            <a:extLst>
              <a:ext uri="{FF2B5EF4-FFF2-40B4-BE49-F238E27FC236}">
                <a16:creationId xmlns:a16="http://schemas.microsoft.com/office/drawing/2014/main" id="{246484D9-0A72-8BF3-6331-00919B8C694E}"/>
              </a:ext>
              <a:ext uri="{C183D7F6-B498-43B3-948B-1728B52AA6E4}">
                <adec:decorative xmlns:adec="http://schemas.microsoft.com/office/drawing/2017/decorative" val="1"/>
              </a:ext>
            </a:extLst>
          </p:cNvPr>
          <p:cNvSpPr/>
          <p:nvPr/>
        </p:nvSpPr>
        <p:spPr bwMode="auto">
          <a:xfrm>
            <a:off x="688520" y="15115000"/>
            <a:ext cx="10515600" cy="17217462"/>
          </a:xfrm>
          <a:prstGeom prst="rect">
            <a:avLst/>
          </a:prstGeom>
          <a:solidFill>
            <a:schemeClr val="bg1"/>
          </a:solidFill>
          <a:ln w="9525" cap="flat" cmpd="sng" algn="ctr">
            <a:solidFill>
              <a:srgbClr val="83BCC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F7B51"/>
              </a:solidFill>
              <a:effectLst/>
              <a:uLnTx/>
              <a:uFillTx/>
              <a:latin typeface="Nunito" panose="020B0604020202020204" pitchFamily="2" charset="0"/>
              <a:cs typeface="Arial"/>
            </a:endParaRPr>
          </a:p>
        </p:txBody>
      </p:sp>
      <p:sp>
        <p:nvSpPr>
          <p:cNvPr id="19" name="Rectangle: Diagonal Corners Rounded 18">
            <a:extLst>
              <a:ext uri="{FF2B5EF4-FFF2-40B4-BE49-F238E27FC236}">
                <a16:creationId xmlns:a16="http://schemas.microsoft.com/office/drawing/2014/main" id="{406F193C-8566-41B6-8625-E7C934BB073C}"/>
              </a:ext>
              <a:ext uri="{C183D7F6-B498-43B3-948B-1728B52AA6E4}">
                <adec:decorative xmlns:adec="http://schemas.microsoft.com/office/drawing/2017/decorative" val="1"/>
              </a:ext>
            </a:extLst>
          </p:cNvPr>
          <p:cNvSpPr/>
          <p:nvPr/>
        </p:nvSpPr>
        <p:spPr bwMode="auto">
          <a:xfrm>
            <a:off x="685800" y="685799"/>
            <a:ext cx="42519600" cy="6266743"/>
          </a:xfrm>
          <a:prstGeom prst="round2DiagRect">
            <a:avLst/>
          </a:prstGeom>
          <a:solidFill>
            <a:schemeClr val="accent2">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703763" rtl="0" eaLnBrk="1" fontAlgn="base" latinLnBrk="0" hangingPunct="1">
              <a:lnSpc>
                <a:spcPct val="100000"/>
              </a:lnSpc>
              <a:spcBef>
                <a:spcPct val="0"/>
              </a:spcBef>
              <a:spcAft>
                <a:spcPct val="0"/>
              </a:spcAft>
              <a:buClrTx/>
              <a:buSzTx/>
              <a:buFontTx/>
              <a:buNone/>
              <a:tabLst/>
              <a:defRPr/>
            </a:pPr>
            <a:endParaRPr kumimoji="0" lang="en-US" sz="3800" b="0" i="0" u="none" strike="noStrike" kern="1200" cap="none" spc="0" normalizeH="0" baseline="0" noProof="0">
              <a:ln>
                <a:noFill/>
              </a:ln>
              <a:solidFill>
                <a:prstClr val="black"/>
              </a:solidFill>
              <a:effectLst/>
              <a:uLnTx/>
              <a:uFillTx/>
              <a:latin typeface="Arial"/>
              <a:cs typeface="Arial"/>
            </a:endParaRPr>
          </a:p>
        </p:txBody>
      </p:sp>
      <p:sp>
        <p:nvSpPr>
          <p:cNvPr id="76" name="矩形 75">
            <a:extLst>
              <a:ext uri="{FF2B5EF4-FFF2-40B4-BE49-F238E27FC236}">
                <a16:creationId xmlns:a16="http://schemas.microsoft.com/office/drawing/2014/main" id="{023361DE-7E32-3454-2291-1E33F1087DF0}"/>
              </a:ext>
              <a:ext uri="{C183D7F6-B498-43B3-948B-1728B52AA6E4}">
                <adec:decorative xmlns:adec="http://schemas.microsoft.com/office/drawing/2017/decorative" val="1"/>
              </a:ext>
            </a:extLst>
          </p:cNvPr>
          <p:cNvSpPr/>
          <p:nvPr/>
        </p:nvSpPr>
        <p:spPr bwMode="auto">
          <a:xfrm>
            <a:off x="669810" y="8281410"/>
            <a:ext cx="10515600" cy="5927886"/>
          </a:xfrm>
          <a:prstGeom prst="rect">
            <a:avLst/>
          </a:prstGeom>
          <a:solidFill>
            <a:schemeClr val="bg1"/>
          </a:solidFill>
          <a:ln w="9525" cap="flat" cmpd="sng" algn="ctr">
            <a:solidFill>
              <a:srgbClr val="83BCC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F7B51"/>
              </a:solidFill>
              <a:effectLst/>
              <a:uLnTx/>
              <a:uFillTx/>
              <a:latin typeface="Nunito" panose="020B0604020202020204" pitchFamily="2" charset="0"/>
              <a:cs typeface="Arial"/>
            </a:endParaRPr>
          </a:p>
        </p:txBody>
      </p:sp>
      <p:sp>
        <p:nvSpPr>
          <p:cNvPr id="75" name="矩形 74">
            <a:extLst>
              <a:ext uri="{FF2B5EF4-FFF2-40B4-BE49-F238E27FC236}">
                <a16:creationId xmlns:a16="http://schemas.microsoft.com/office/drawing/2014/main" id="{56312FE4-7013-2E2B-5FB8-B6F3D1F898D0}"/>
              </a:ext>
              <a:ext uri="{C183D7F6-B498-43B3-948B-1728B52AA6E4}">
                <adec:decorative xmlns:adec="http://schemas.microsoft.com/office/drawing/2017/decorative" val="1"/>
              </a:ext>
            </a:extLst>
          </p:cNvPr>
          <p:cNvSpPr/>
          <p:nvPr/>
        </p:nvSpPr>
        <p:spPr bwMode="auto">
          <a:xfrm>
            <a:off x="33405017" y="26107632"/>
            <a:ext cx="9827078" cy="6266744"/>
          </a:xfrm>
          <a:prstGeom prst="rect">
            <a:avLst/>
          </a:prstGeom>
          <a:solidFill>
            <a:schemeClr val="bg1"/>
          </a:solidFill>
          <a:ln w="9525" cap="flat" cmpd="sng" algn="ctr">
            <a:solidFill>
              <a:srgbClr val="83BCC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F7B51"/>
              </a:solidFill>
              <a:effectLst/>
              <a:uLnTx/>
              <a:uFillTx/>
              <a:latin typeface="Nunito" panose="020B0604020202020204" pitchFamily="2" charset="0"/>
              <a:cs typeface="Arial"/>
            </a:endParaRPr>
          </a:p>
        </p:txBody>
      </p:sp>
      <p:sp>
        <p:nvSpPr>
          <p:cNvPr id="67" name="矩形 66">
            <a:extLst>
              <a:ext uri="{FF2B5EF4-FFF2-40B4-BE49-F238E27FC236}">
                <a16:creationId xmlns:a16="http://schemas.microsoft.com/office/drawing/2014/main" id="{606BBC7B-13AD-BB7B-476A-F895DC2E32B1}"/>
              </a:ext>
              <a:ext uri="{C183D7F6-B498-43B3-948B-1728B52AA6E4}">
                <adec:decorative xmlns:adec="http://schemas.microsoft.com/office/drawing/2017/decorative" val="1"/>
              </a:ext>
            </a:extLst>
          </p:cNvPr>
          <p:cNvSpPr/>
          <p:nvPr/>
        </p:nvSpPr>
        <p:spPr bwMode="auto">
          <a:xfrm>
            <a:off x="11762023" y="8271144"/>
            <a:ext cx="21031200" cy="16389480"/>
          </a:xfrm>
          <a:prstGeom prst="rect">
            <a:avLst/>
          </a:prstGeom>
          <a:solidFill>
            <a:schemeClr val="bg1"/>
          </a:solidFill>
          <a:ln w="9525" cap="flat" cmpd="sng" algn="ctr">
            <a:solidFill>
              <a:srgbClr val="83BCC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703763" rtl="0" eaLnBrk="1" fontAlgn="base" latinLnBrk="0" hangingPunct="1">
              <a:lnSpc>
                <a:spcPct val="100000"/>
              </a:lnSpc>
              <a:spcBef>
                <a:spcPct val="0"/>
              </a:spcBef>
              <a:spcAft>
                <a:spcPct val="0"/>
              </a:spcAft>
              <a:buClrTx/>
              <a:buSzTx/>
              <a:buFontTx/>
              <a:buNone/>
              <a:tabLst/>
              <a:defRPr/>
            </a:pPr>
            <a:endParaRPr kumimoji="0" lang="en-US" sz="3800" b="0" i="0" u="none" strike="noStrike" kern="1200" cap="none" spc="0" normalizeH="0" baseline="0" noProof="0">
              <a:ln>
                <a:noFill/>
              </a:ln>
              <a:solidFill>
                <a:prstClr val="black"/>
              </a:solidFill>
              <a:effectLst/>
              <a:uLnTx/>
              <a:uFillTx/>
              <a:latin typeface="Arial" charset="0"/>
              <a:cs typeface="Arial"/>
            </a:endParaRPr>
          </a:p>
        </p:txBody>
      </p:sp>
      <p:sp>
        <p:nvSpPr>
          <p:cNvPr id="66" name="矩形 65">
            <a:extLst>
              <a:ext uri="{FF2B5EF4-FFF2-40B4-BE49-F238E27FC236}">
                <a16:creationId xmlns:a16="http://schemas.microsoft.com/office/drawing/2014/main" id="{204E55C8-3EF8-DE94-780D-76E0E915180C}"/>
              </a:ext>
              <a:ext uri="{C183D7F6-B498-43B3-948B-1728B52AA6E4}">
                <adec:decorative xmlns:adec="http://schemas.microsoft.com/office/drawing/2017/decorative" val="1"/>
              </a:ext>
            </a:extLst>
          </p:cNvPr>
          <p:cNvSpPr/>
          <p:nvPr/>
        </p:nvSpPr>
        <p:spPr bwMode="auto">
          <a:xfrm>
            <a:off x="22879050" y="26065719"/>
            <a:ext cx="9891865" cy="6266743"/>
          </a:xfrm>
          <a:prstGeom prst="rect">
            <a:avLst/>
          </a:prstGeom>
          <a:solidFill>
            <a:schemeClr val="bg1"/>
          </a:solidFill>
          <a:ln w="9525" cap="flat" cmpd="sng" algn="ctr">
            <a:solidFill>
              <a:srgbClr val="83BCC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703763" rtl="0" eaLnBrk="1" fontAlgn="base" latinLnBrk="0" hangingPunct="1">
              <a:lnSpc>
                <a:spcPct val="100000"/>
              </a:lnSpc>
              <a:spcBef>
                <a:spcPct val="0"/>
              </a:spcBef>
              <a:spcAft>
                <a:spcPct val="0"/>
              </a:spcAft>
              <a:buClrTx/>
              <a:buSzTx/>
              <a:buFontTx/>
              <a:buNone/>
              <a:tabLst/>
              <a:defRPr/>
            </a:pPr>
            <a:endParaRPr kumimoji="0" lang="en-US" sz="3800" b="0" i="0" u="none" strike="noStrike" kern="1200" cap="none" spc="0" normalizeH="0" baseline="0" noProof="0">
              <a:ln>
                <a:noFill/>
              </a:ln>
              <a:solidFill>
                <a:prstClr val="black"/>
              </a:solidFill>
              <a:effectLst/>
              <a:uLnTx/>
              <a:uFillTx/>
              <a:latin typeface="Arial" charset="0"/>
              <a:cs typeface="Arial"/>
            </a:endParaRPr>
          </a:p>
        </p:txBody>
      </p:sp>
      <p:sp>
        <p:nvSpPr>
          <p:cNvPr id="68" name="矩形 67">
            <a:extLst>
              <a:ext uri="{FF2B5EF4-FFF2-40B4-BE49-F238E27FC236}">
                <a16:creationId xmlns:a16="http://schemas.microsoft.com/office/drawing/2014/main" id="{2FD59285-487E-D697-8664-D17842C18992}"/>
              </a:ext>
              <a:ext uri="{C183D7F6-B498-43B3-948B-1728B52AA6E4}">
                <adec:decorative xmlns:adec="http://schemas.microsoft.com/office/drawing/2017/decorative" val="1"/>
              </a:ext>
            </a:extLst>
          </p:cNvPr>
          <p:cNvSpPr/>
          <p:nvPr/>
        </p:nvSpPr>
        <p:spPr bwMode="auto">
          <a:xfrm>
            <a:off x="33405019" y="8251428"/>
            <a:ext cx="9814896" cy="16409196"/>
          </a:xfrm>
          <a:prstGeom prst="rect">
            <a:avLst/>
          </a:prstGeom>
          <a:solidFill>
            <a:schemeClr val="bg1"/>
          </a:solidFill>
          <a:ln w="9525" cap="flat" cmpd="sng" algn="ctr">
            <a:solidFill>
              <a:srgbClr val="83BCC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F7B51"/>
              </a:solidFill>
              <a:effectLst/>
              <a:uLnTx/>
              <a:uFillTx/>
              <a:latin typeface="Nunito" panose="020B0604020202020204" pitchFamily="2" charset="0"/>
              <a:cs typeface="Arial"/>
            </a:endParaRPr>
          </a:p>
        </p:txBody>
      </p:sp>
      <p:sp>
        <p:nvSpPr>
          <p:cNvPr id="69" name="矩形 68">
            <a:extLst>
              <a:ext uri="{FF2B5EF4-FFF2-40B4-BE49-F238E27FC236}">
                <a16:creationId xmlns:a16="http://schemas.microsoft.com/office/drawing/2014/main" id="{DB5CE6A1-BD71-2636-A98B-4D89CC302477}"/>
              </a:ext>
              <a:ext uri="{C183D7F6-B498-43B3-948B-1728B52AA6E4}">
                <adec:decorative xmlns:adec="http://schemas.microsoft.com/office/drawing/2017/decorative" val="1"/>
              </a:ext>
            </a:extLst>
          </p:cNvPr>
          <p:cNvSpPr/>
          <p:nvPr/>
        </p:nvSpPr>
        <p:spPr bwMode="auto">
          <a:xfrm flipV="1">
            <a:off x="33606724" y="10446951"/>
            <a:ext cx="9310115" cy="45719"/>
          </a:xfrm>
          <a:prstGeom prst="rect">
            <a:avLst/>
          </a:prstGeom>
          <a:solidFill>
            <a:srgbClr val="83BCC1"/>
          </a:solidFill>
          <a:ln w="9525" cap="flat" cmpd="sng" algn="ctr">
            <a:solidFill>
              <a:srgbClr val="83BCC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703763" rtl="0" eaLnBrk="1" fontAlgn="base" latinLnBrk="0" hangingPunct="1">
              <a:lnSpc>
                <a:spcPct val="100000"/>
              </a:lnSpc>
              <a:spcBef>
                <a:spcPct val="0"/>
              </a:spcBef>
              <a:spcAft>
                <a:spcPct val="0"/>
              </a:spcAft>
              <a:buClrTx/>
              <a:buSzTx/>
              <a:buFontTx/>
              <a:buNone/>
              <a:tabLst/>
              <a:defRPr/>
            </a:pPr>
            <a:endParaRPr kumimoji="0" lang="en-US" sz="3800" b="0" i="0" u="none" strike="noStrike" kern="1200" cap="none" spc="0" normalizeH="0" baseline="0" noProof="0">
              <a:ln>
                <a:noFill/>
              </a:ln>
              <a:solidFill>
                <a:prstClr val="black"/>
              </a:solidFill>
              <a:effectLst/>
              <a:uLnTx/>
              <a:uFillTx/>
              <a:latin typeface="Arial" charset="0"/>
              <a:cs typeface="Arial"/>
            </a:endParaRPr>
          </a:p>
        </p:txBody>
      </p:sp>
      <p:sp>
        <p:nvSpPr>
          <p:cNvPr id="85" name="矩形 84">
            <a:extLst>
              <a:ext uri="{FF2B5EF4-FFF2-40B4-BE49-F238E27FC236}">
                <a16:creationId xmlns:a16="http://schemas.microsoft.com/office/drawing/2014/main" id="{1E8CA3AD-35D8-7AF8-AD7F-1B50120B4B3A}"/>
              </a:ext>
              <a:ext uri="{C183D7F6-B498-43B3-948B-1728B52AA6E4}">
                <adec:decorative xmlns:adec="http://schemas.microsoft.com/office/drawing/2017/decorative" val="1"/>
              </a:ext>
            </a:extLst>
          </p:cNvPr>
          <p:cNvSpPr/>
          <p:nvPr/>
        </p:nvSpPr>
        <p:spPr bwMode="auto">
          <a:xfrm rot="5400000" flipV="1">
            <a:off x="15261861" y="16746366"/>
            <a:ext cx="14716620" cy="72248"/>
          </a:xfrm>
          <a:prstGeom prst="rect">
            <a:avLst/>
          </a:prstGeom>
          <a:solidFill>
            <a:srgbClr val="83BCC1"/>
          </a:solidFill>
          <a:ln w="9525" cap="flat" cmpd="sng" algn="ctr">
            <a:solidFill>
              <a:srgbClr val="83BCC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703763" rtl="0" eaLnBrk="1" fontAlgn="base" latinLnBrk="0" hangingPunct="1">
              <a:lnSpc>
                <a:spcPct val="100000"/>
              </a:lnSpc>
              <a:spcBef>
                <a:spcPct val="0"/>
              </a:spcBef>
              <a:spcAft>
                <a:spcPct val="0"/>
              </a:spcAft>
              <a:buClrTx/>
              <a:buSzTx/>
              <a:buFontTx/>
              <a:buNone/>
              <a:tabLst/>
              <a:defRPr/>
            </a:pPr>
            <a:endParaRPr kumimoji="0" lang="en-US" sz="3800" b="0" i="0" u="none" strike="noStrike" kern="1200" cap="none" spc="0" normalizeH="0" baseline="0" noProof="0">
              <a:ln>
                <a:noFill/>
              </a:ln>
              <a:solidFill>
                <a:prstClr val="black"/>
              </a:solidFill>
              <a:effectLst/>
              <a:uLnTx/>
              <a:uFillTx/>
              <a:latin typeface="Arial" charset="0"/>
              <a:cs typeface="Arial"/>
            </a:endParaRPr>
          </a:p>
        </p:txBody>
      </p:sp>
      <p:sp>
        <p:nvSpPr>
          <p:cNvPr id="2" name="TextBox 13">
            <a:extLst>
              <a:ext uri="{FF2B5EF4-FFF2-40B4-BE49-F238E27FC236}">
                <a16:creationId xmlns:a16="http://schemas.microsoft.com/office/drawing/2014/main" id="{E47D093F-C114-173B-6525-4E668F5C7459}"/>
              </a:ext>
            </a:extLst>
          </p:cNvPr>
          <p:cNvSpPr txBox="1"/>
          <p:nvPr/>
        </p:nvSpPr>
        <p:spPr>
          <a:xfrm>
            <a:off x="33759322" y="26612151"/>
            <a:ext cx="9472773" cy="4893647"/>
          </a:xfrm>
          <a:prstGeom prst="rect">
            <a:avLst/>
          </a:prstGeom>
          <a:noFill/>
        </p:spPr>
        <p:txBody>
          <a:bodyPr wrap="square" lIns="91440" tIns="45720" rIns="91440" bIns="45720" rtlCol="0" anchor="t">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cs typeface="Arial"/>
              </a:rPr>
              <a:t>The crime rates in Atlanta are highest during the “between” time frame</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rial"/>
              <a:cs typeface="Arial"/>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cs typeface="Arial"/>
              </a:rPr>
              <a:t>Boston had a higher crime rate during the “after” time frame </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rial"/>
              <a:cs typeface="Arial"/>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cs typeface="Arial"/>
              </a:rPr>
              <a:t>We can see that Larceny in Atlanta and Boston are significantly higher than any other crime rates we looked at.</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rial"/>
              <a:cs typeface="Arial"/>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cs typeface="Arial"/>
              </a:rPr>
              <a:t>Average crime rates were nearly identical for both Boston and Atlanta</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rial"/>
              <a:cs typeface="Arial"/>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cs typeface="Arial"/>
              </a:rPr>
              <a:t>Boston had a much higher average aggravated assault rate than Atlanta does.</a:t>
            </a:r>
          </a:p>
        </p:txBody>
      </p:sp>
      <p:sp>
        <p:nvSpPr>
          <p:cNvPr id="29" name="Rectangle 28">
            <a:extLst>
              <a:ext uri="{FF2B5EF4-FFF2-40B4-BE49-F238E27FC236}">
                <a16:creationId xmlns:a16="http://schemas.microsoft.com/office/drawing/2014/main" id="{55009B54-5040-4B8B-91C3-ED7FF3B1B7D8}"/>
              </a:ext>
            </a:extLst>
          </p:cNvPr>
          <p:cNvSpPr>
            <a:spLocks noChangeArrowheads="1"/>
          </p:cNvSpPr>
          <p:nvPr/>
        </p:nvSpPr>
        <p:spPr bwMode="auto">
          <a:xfrm>
            <a:off x="33405018" y="25187619"/>
            <a:ext cx="9814897" cy="914400"/>
          </a:xfrm>
          <a:prstGeom prst="rect">
            <a:avLst/>
          </a:prstGeom>
          <a:solidFill>
            <a:schemeClr val="accent2">
              <a:lumMod val="75000"/>
            </a:schemeClr>
          </a:solidFill>
          <a:ln w="12700">
            <a:solidFill>
              <a:srgbClr val="83BCC1"/>
            </a:solidFill>
            <a:miter lim="800000"/>
          </a:ln>
        </p:spPr>
        <p:txBody>
          <a:bodyPr wrap="none" lIns="274320" tIns="73152" rIns="274320" bIns="68563" anchor="ctr" anchorCtr="0"/>
          <a:lstStyle>
            <a:defPPr>
              <a:defRPr lang="en-US"/>
            </a:defPPr>
            <a:lvl1pPr algn="l" rtl="0" fontAlgn="base">
              <a:spcBef>
                <a:spcPct val="0"/>
              </a:spcBef>
              <a:spcAft>
                <a:spcPct val="0"/>
              </a:spcAft>
              <a:defRPr sz="3000" kern="1200">
                <a:solidFill>
                  <a:schemeClr val="tx1"/>
                </a:solidFill>
                <a:latin typeface="Arial"/>
                <a:ea typeface="+mn-ea"/>
                <a:cs typeface="+mn-cs"/>
              </a:defRPr>
            </a:lvl1pPr>
            <a:lvl2pPr marL="457200" algn="l" rtl="0" fontAlgn="base">
              <a:spcBef>
                <a:spcPct val="0"/>
              </a:spcBef>
              <a:spcAft>
                <a:spcPct val="0"/>
              </a:spcAft>
              <a:defRPr sz="3000" kern="1200">
                <a:solidFill>
                  <a:schemeClr val="tx1"/>
                </a:solidFill>
                <a:latin typeface="Arial"/>
                <a:ea typeface="+mn-ea"/>
                <a:cs typeface="+mn-cs"/>
              </a:defRPr>
            </a:lvl2pPr>
            <a:lvl3pPr marL="914400" algn="l" rtl="0" fontAlgn="base">
              <a:spcBef>
                <a:spcPct val="0"/>
              </a:spcBef>
              <a:spcAft>
                <a:spcPct val="0"/>
              </a:spcAft>
              <a:defRPr sz="3000" kern="1200">
                <a:solidFill>
                  <a:schemeClr val="tx1"/>
                </a:solidFill>
                <a:latin typeface="Arial"/>
                <a:ea typeface="+mn-ea"/>
                <a:cs typeface="+mn-cs"/>
              </a:defRPr>
            </a:lvl3pPr>
            <a:lvl4pPr marL="1371600" algn="l" rtl="0" fontAlgn="base">
              <a:spcBef>
                <a:spcPct val="0"/>
              </a:spcBef>
              <a:spcAft>
                <a:spcPct val="0"/>
              </a:spcAft>
              <a:defRPr sz="3000" kern="1200">
                <a:solidFill>
                  <a:schemeClr val="tx1"/>
                </a:solidFill>
                <a:latin typeface="Arial"/>
                <a:ea typeface="+mn-ea"/>
                <a:cs typeface="+mn-cs"/>
              </a:defRPr>
            </a:lvl4pPr>
            <a:lvl5pPr marL="1828800" algn="l" rtl="0" fontAlgn="base">
              <a:spcBef>
                <a:spcPct val="0"/>
              </a:spcBef>
              <a:spcAft>
                <a:spcPct val="0"/>
              </a:spcAft>
              <a:defRPr sz="3000" kern="1200">
                <a:solidFill>
                  <a:schemeClr val="tx1"/>
                </a:solidFill>
                <a:latin typeface="Arial"/>
                <a:ea typeface="+mn-ea"/>
                <a:cs typeface="+mn-cs"/>
              </a:defRPr>
            </a:lvl5pPr>
            <a:lvl6pPr marL="2286000" algn="l" defTabSz="914400" rtl="0" eaLnBrk="1" latinLnBrk="0" hangingPunct="1">
              <a:defRPr sz="3000" kern="1200">
                <a:solidFill>
                  <a:schemeClr val="tx1"/>
                </a:solidFill>
                <a:latin typeface="Arial"/>
                <a:ea typeface="+mn-ea"/>
                <a:cs typeface="+mn-cs"/>
              </a:defRPr>
            </a:lvl6pPr>
            <a:lvl7pPr marL="2743200" algn="l" defTabSz="914400" rtl="0" eaLnBrk="1" latinLnBrk="0" hangingPunct="1">
              <a:defRPr sz="3000" kern="1200">
                <a:solidFill>
                  <a:schemeClr val="tx1"/>
                </a:solidFill>
                <a:latin typeface="Arial"/>
                <a:ea typeface="+mn-ea"/>
                <a:cs typeface="+mn-cs"/>
              </a:defRPr>
            </a:lvl7pPr>
            <a:lvl8pPr marL="3200400" algn="l" defTabSz="914400" rtl="0" eaLnBrk="1" latinLnBrk="0" hangingPunct="1">
              <a:defRPr sz="3000" kern="1200">
                <a:solidFill>
                  <a:schemeClr val="tx1"/>
                </a:solidFill>
                <a:latin typeface="Arial"/>
                <a:ea typeface="+mn-ea"/>
                <a:cs typeface="+mn-cs"/>
              </a:defRPr>
            </a:lvl8pPr>
            <a:lvl9pPr marL="3657600" algn="l" defTabSz="914400" rtl="0" eaLnBrk="1" latinLnBrk="0" hangingPunct="1">
              <a:defRPr sz="3000" kern="1200">
                <a:solidFill>
                  <a:schemeClr val="tx1"/>
                </a:solidFill>
                <a:latin typeface="Arial"/>
                <a:ea typeface="+mn-ea"/>
                <a:cs typeface="+mn-cs"/>
              </a:defRPr>
            </a:lvl9pPr>
          </a:lstStyle>
          <a:p>
            <a:pPr marL="0" marR="0" lvl="0" indent="0" algn="ctr" defTabSz="4702588"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Libre Baskerville" panose="02000000000000000000" pitchFamily="2" charset="0"/>
                <a:cs typeface="Arial"/>
              </a:rPr>
              <a:t>Conclusion</a:t>
            </a:r>
          </a:p>
        </p:txBody>
      </p:sp>
      <p:pic>
        <p:nvPicPr>
          <p:cNvPr id="1033" name="Picture 9">
            <a:extLst>
              <a:ext uri="{FF2B5EF4-FFF2-40B4-BE49-F238E27FC236}">
                <a16:creationId xmlns:a16="http://schemas.microsoft.com/office/drawing/2014/main" id="{84106E65-24FC-6B59-C557-9A11290CCE7B}"/>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05019" y="18968620"/>
            <a:ext cx="9631742" cy="5243845"/>
          </a:xfrm>
          <a:prstGeom prst="rect">
            <a:avLst/>
          </a:prstGeom>
          <a:noFill/>
          <a:extLst>
            <a:ext uri="{909E8E84-426E-40DD-AFC4-6F175D3DCCD1}">
              <a14:hiddenFill xmlns:a14="http://schemas.microsoft.com/office/drawing/2010/main">
                <a:solidFill>
                  <a:srgbClr val="FFFFFF"/>
                </a:solidFill>
              </a14:hiddenFill>
            </a:ext>
          </a:extLst>
        </p:spPr>
      </p:pic>
      <p:sp>
        <p:nvSpPr>
          <p:cNvPr id="81" name="文本框 80">
            <a:extLst>
              <a:ext uri="{FF2B5EF4-FFF2-40B4-BE49-F238E27FC236}">
                <a16:creationId xmlns:a16="http://schemas.microsoft.com/office/drawing/2014/main" id="{61B4138D-BF5E-425F-AD53-FFB30D60B734}"/>
              </a:ext>
            </a:extLst>
          </p:cNvPr>
          <p:cNvSpPr txBox="1"/>
          <p:nvPr/>
        </p:nvSpPr>
        <p:spPr>
          <a:xfrm>
            <a:off x="33754883" y="18319423"/>
            <a:ext cx="6574971" cy="646331"/>
          </a:xfrm>
          <a:prstGeom prst="rect">
            <a:avLst/>
          </a:prstGeom>
          <a:noFill/>
        </p:spPr>
        <p:txBody>
          <a:bodyPr wrap="square">
            <a:spAutoFit/>
          </a:bodyPr>
          <a:lstStyle/>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38086">
                    <a:lumMod val="75000"/>
                  </a:srgbClr>
                </a:solidFill>
                <a:effectLst/>
                <a:uLnTx/>
                <a:uFillTx/>
                <a:latin typeface="Arial" panose="020B0604020202020204" pitchFamily="34" charset="0"/>
                <a:cs typeface="Arial" panose="020B0604020202020204" pitchFamily="34" charset="0"/>
              </a:rPr>
              <a:t>Mean Absolute Percent Error (MAPE) = 0.1361</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38086">
                    <a:lumMod val="75000"/>
                  </a:srgbClr>
                </a:solidFill>
                <a:effectLst/>
                <a:uLnTx/>
                <a:uFillTx/>
                <a:latin typeface="Arial" panose="020B0604020202020204" pitchFamily="34" charset="0"/>
                <a:cs typeface="Arial" panose="020B0604020202020204" pitchFamily="34" charset="0"/>
              </a:rPr>
              <a:t>86% prediction accuracy</a:t>
            </a:r>
          </a:p>
        </p:txBody>
      </p:sp>
      <p:sp>
        <p:nvSpPr>
          <p:cNvPr id="79" name="文本框 78">
            <a:extLst>
              <a:ext uri="{FF2B5EF4-FFF2-40B4-BE49-F238E27FC236}">
                <a16:creationId xmlns:a16="http://schemas.microsoft.com/office/drawing/2014/main" id="{93EFA611-E203-78F8-2529-047FC98EB146}"/>
              </a:ext>
            </a:extLst>
          </p:cNvPr>
          <p:cNvSpPr txBox="1"/>
          <p:nvPr/>
        </p:nvSpPr>
        <p:spPr>
          <a:xfrm>
            <a:off x="33693410" y="17488814"/>
            <a:ext cx="5233904" cy="646331"/>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altLang="zh-CN" sz="3600" b="0" i="0" u="sng" strike="noStrike" kern="1200" cap="none" spc="0" normalizeH="0" baseline="0" noProof="0" dirty="0">
                <a:ln>
                  <a:noFill/>
                </a:ln>
                <a:solidFill>
                  <a:srgbClr val="438086">
                    <a:lumMod val="75000"/>
                  </a:srgbClr>
                </a:solidFill>
                <a:effectLst/>
                <a:uLnTx/>
                <a:uFillTx/>
                <a:latin typeface="Arial" panose="020B0604020202020204" pitchFamily="34" charset="0"/>
                <a:cs typeface="Arial" panose="020B0604020202020204" pitchFamily="34" charset="0"/>
              </a:rPr>
              <a:t>Boston Tree Model                  </a:t>
            </a:r>
            <a:endParaRPr kumimoji="0" lang="en-US" sz="3600" b="0" i="0" u="sng" strike="noStrike" kern="1200" cap="none" spc="0" normalizeH="0" baseline="0" noProof="0" dirty="0">
              <a:ln>
                <a:noFill/>
              </a:ln>
              <a:solidFill>
                <a:srgbClr val="438086">
                  <a:lumMod val="75000"/>
                </a:srgbClr>
              </a:solidFill>
              <a:effectLst/>
              <a:uLnTx/>
              <a:uFillTx/>
              <a:latin typeface="Arial" panose="020B0604020202020204" pitchFamily="34" charset="0"/>
              <a:cs typeface="Arial" panose="020B0604020202020204" pitchFamily="34" charset="0"/>
            </a:endParaRPr>
          </a:p>
        </p:txBody>
      </p:sp>
      <p:pic>
        <p:nvPicPr>
          <p:cNvPr id="1035" name="Picture 11">
            <a:extLst>
              <a:ext uri="{FF2B5EF4-FFF2-40B4-BE49-F238E27FC236}">
                <a16:creationId xmlns:a16="http://schemas.microsoft.com/office/drawing/2014/main" id="{ABAD66AB-245B-E24C-EBF5-6EE7379EA39E}"/>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05019" y="11919495"/>
            <a:ext cx="9511820" cy="5243845"/>
          </a:xfrm>
          <a:prstGeom prst="rect">
            <a:avLst/>
          </a:prstGeom>
          <a:noFill/>
          <a:extLst>
            <a:ext uri="{909E8E84-426E-40DD-AFC4-6F175D3DCCD1}">
              <a14:hiddenFill xmlns:a14="http://schemas.microsoft.com/office/drawing/2010/main">
                <a:solidFill>
                  <a:srgbClr val="FFFFFF"/>
                </a:solidFill>
              </a14:hiddenFill>
            </a:ext>
          </a:extLst>
        </p:spPr>
      </p:pic>
      <p:sp>
        <p:nvSpPr>
          <p:cNvPr id="72" name="文本框 71">
            <a:extLst>
              <a:ext uri="{FF2B5EF4-FFF2-40B4-BE49-F238E27FC236}">
                <a16:creationId xmlns:a16="http://schemas.microsoft.com/office/drawing/2014/main" id="{30903F87-F7B9-9F0C-1056-47B304B53DF9}"/>
              </a:ext>
            </a:extLst>
          </p:cNvPr>
          <p:cNvSpPr txBox="1"/>
          <p:nvPr/>
        </p:nvSpPr>
        <p:spPr>
          <a:xfrm>
            <a:off x="33759322" y="11603058"/>
            <a:ext cx="6869402" cy="646331"/>
          </a:xfrm>
          <a:prstGeom prst="rect">
            <a:avLst/>
          </a:prstGeom>
          <a:noFill/>
        </p:spPr>
        <p:txBody>
          <a:bodyPr wrap="square">
            <a:spAutoFit/>
          </a:bodyPr>
          <a:lstStyle/>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38086">
                    <a:lumMod val="75000"/>
                  </a:srgbClr>
                </a:solidFill>
                <a:effectLst/>
                <a:uLnTx/>
                <a:uFillTx/>
                <a:latin typeface="Arial" panose="020B0604020202020204" pitchFamily="34" charset="0"/>
                <a:cs typeface="Arial" panose="020B0604020202020204" pitchFamily="34" charset="0"/>
              </a:rPr>
              <a:t>Mean Absolute Percent Error (MAPE) = 0.1694</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38086">
                    <a:lumMod val="75000"/>
                  </a:srgbClr>
                </a:solidFill>
                <a:effectLst/>
                <a:uLnTx/>
                <a:uFillTx/>
                <a:latin typeface="Arial" panose="020B0604020202020204" pitchFamily="34" charset="0"/>
                <a:cs typeface="Arial" panose="020B0604020202020204" pitchFamily="34" charset="0"/>
              </a:rPr>
              <a:t>83% prediction accuracy</a:t>
            </a:r>
          </a:p>
        </p:txBody>
      </p:sp>
      <p:sp>
        <p:nvSpPr>
          <p:cNvPr id="74" name="文本框 73">
            <a:extLst>
              <a:ext uri="{FF2B5EF4-FFF2-40B4-BE49-F238E27FC236}">
                <a16:creationId xmlns:a16="http://schemas.microsoft.com/office/drawing/2014/main" id="{789AA7B7-B61A-79CB-2424-09C51C83171B}"/>
              </a:ext>
            </a:extLst>
          </p:cNvPr>
          <p:cNvSpPr txBox="1"/>
          <p:nvPr/>
        </p:nvSpPr>
        <p:spPr>
          <a:xfrm>
            <a:off x="33759322" y="10779235"/>
            <a:ext cx="4688431" cy="646331"/>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altLang="zh-CN" sz="3600" b="0" i="0" u="sng" strike="noStrike" kern="1200" cap="none" spc="0" normalizeH="0" baseline="0" noProof="0" dirty="0">
                <a:ln>
                  <a:noFill/>
                </a:ln>
                <a:solidFill>
                  <a:srgbClr val="438086">
                    <a:lumMod val="75000"/>
                  </a:srgbClr>
                </a:solidFill>
                <a:effectLst/>
                <a:uLnTx/>
                <a:uFillTx/>
                <a:latin typeface="Arial" panose="020B0604020202020204" pitchFamily="34" charset="0"/>
                <a:cs typeface="Arial" panose="020B0604020202020204" pitchFamily="34" charset="0"/>
              </a:rPr>
              <a:t>Atlanta Tree Model                  </a:t>
            </a:r>
            <a:endParaRPr kumimoji="0" lang="en-US" sz="3600" b="0" i="0" u="sng" strike="noStrike" kern="1200" cap="none" spc="0" normalizeH="0" baseline="0" noProof="0" dirty="0">
              <a:ln>
                <a:noFill/>
              </a:ln>
              <a:solidFill>
                <a:srgbClr val="438086">
                  <a:lumMod val="75000"/>
                </a:srgbClr>
              </a:solidFill>
              <a:effectLst/>
              <a:uLnTx/>
              <a:uFillTx/>
              <a:latin typeface="Arial" panose="020B0604020202020204" pitchFamily="34" charset="0"/>
              <a:cs typeface="Arial" panose="020B0604020202020204" pitchFamily="34" charset="0"/>
            </a:endParaRPr>
          </a:p>
        </p:txBody>
      </p:sp>
      <p:sp>
        <p:nvSpPr>
          <p:cNvPr id="70" name="TextBox 6">
            <a:extLst>
              <a:ext uri="{FF2B5EF4-FFF2-40B4-BE49-F238E27FC236}">
                <a16:creationId xmlns:a16="http://schemas.microsoft.com/office/drawing/2014/main" id="{EC3D60F3-C4E7-437A-9356-1756D82CBE62}"/>
              </a:ext>
            </a:extLst>
          </p:cNvPr>
          <p:cNvSpPr txBox="1"/>
          <p:nvPr/>
        </p:nvSpPr>
        <p:spPr>
          <a:xfrm>
            <a:off x="33606724" y="8659836"/>
            <a:ext cx="9310115" cy="1569660"/>
          </a:xfrm>
          <a:prstGeom prst="rect">
            <a:avLst/>
          </a:prstGeom>
          <a:noFill/>
        </p:spPr>
        <p:txBody>
          <a:bodyPr wrap="square" lIns="91440" tIns="45720" rIns="91440" bIns="45720" rtlCol="0" anchor="t">
            <a:spAutoFit/>
          </a:bodyPr>
          <a:lstStyle>
            <a:defPPr>
              <a:defRPr lang="en-US"/>
            </a:defPPr>
            <a:lvl1pPr marL="0" algn="l" defTabSz="3686627" rtl="0" eaLnBrk="1" latinLnBrk="0" hangingPunct="1">
              <a:defRPr sz="7258" kern="1200">
                <a:solidFill>
                  <a:schemeClr val="tx1"/>
                </a:solidFill>
                <a:latin typeface="+mn-lt"/>
                <a:ea typeface="+mn-ea"/>
                <a:cs typeface="+mn-cs"/>
              </a:defRPr>
            </a:lvl1pPr>
            <a:lvl2pPr marL="1843313" algn="l" defTabSz="3686627" rtl="0" eaLnBrk="1" latinLnBrk="0" hangingPunct="1">
              <a:defRPr sz="7258" kern="1200">
                <a:solidFill>
                  <a:schemeClr val="tx1"/>
                </a:solidFill>
                <a:latin typeface="+mn-lt"/>
                <a:ea typeface="+mn-ea"/>
                <a:cs typeface="+mn-cs"/>
              </a:defRPr>
            </a:lvl2pPr>
            <a:lvl3pPr marL="3686627" algn="l" defTabSz="3686627" rtl="0" eaLnBrk="1" latinLnBrk="0" hangingPunct="1">
              <a:defRPr sz="7258" kern="1200">
                <a:solidFill>
                  <a:schemeClr val="tx1"/>
                </a:solidFill>
                <a:latin typeface="+mn-lt"/>
                <a:ea typeface="+mn-ea"/>
                <a:cs typeface="+mn-cs"/>
              </a:defRPr>
            </a:lvl3pPr>
            <a:lvl4pPr marL="5529936" algn="l" defTabSz="3686627" rtl="0" eaLnBrk="1" latinLnBrk="0" hangingPunct="1">
              <a:defRPr sz="7258" kern="1200">
                <a:solidFill>
                  <a:schemeClr val="tx1"/>
                </a:solidFill>
                <a:latin typeface="+mn-lt"/>
                <a:ea typeface="+mn-ea"/>
                <a:cs typeface="+mn-cs"/>
              </a:defRPr>
            </a:lvl4pPr>
            <a:lvl5pPr marL="7373250" algn="l" defTabSz="3686627" rtl="0" eaLnBrk="1" latinLnBrk="0" hangingPunct="1">
              <a:defRPr sz="7258" kern="1200">
                <a:solidFill>
                  <a:schemeClr val="tx1"/>
                </a:solidFill>
                <a:latin typeface="+mn-lt"/>
                <a:ea typeface="+mn-ea"/>
                <a:cs typeface="+mn-cs"/>
              </a:defRPr>
            </a:lvl5pPr>
            <a:lvl6pPr marL="9216563" algn="l" defTabSz="3686627" rtl="0" eaLnBrk="1" latinLnBrk="0" hangingPunct="1">
              <a:defRPr sz="7258" kern="1200">
                <a:solidFill>
                  <a:schemeClr val="tx1"/>
                </a:solidFill>
                <a:latin typeface="+mn-lt"/>
                <a:ea typeface="+mn-ea"/>
                <a:cs typeface="+mn-cs"/>
              </a:defRPr>
            </a:lvl6pPr>
            <a:lvl7pPr marL="11059873" algn="l" defTabSz="3686627" rtl="0" eaLnBrk="1" latinLnBrk="0" hangingPunct="1">
              <a:defRPr sz="7258" kern="1200">
                <a:solidFill>
                  <a:schemeClr val="tx1"/>
                </a:solidFill>
                <a:latin typeface="+mn-lt"/>
                <a:ea typeface="+mn-ea"/>
                <a:cs typeface="+mn-cs"/>
              </a:defRPr>
            </a:lvl7pPr>
            <a:lvl8pPr marL="12903186" algn="l" defTabSz="3686627" rtl="0" eaLnBrk="1" latinLnBrk="0" hangingPunct="1">
              <a:defRPr sz="7258" kern="1200">
                <a:solidFill>
                  <a:schemeClr val="tx1"/>
                </a:solidFill>
                <a:latin typeface="+mn-lt"/>
                <a:ea typeface="+mn-ea"/>
                <a:cs typeface="+mn-cs"/>
              </a:defRPr>
            </a:lvl8pPr>
            <a:lvl9pPr marL="14746500" algn="l" defTabSz="3686627" rtl="0" eaLnBrk="1" latinLnBrk="0" hangingPunct="1">
              <a:defRPr sz="7258" kern="1200">
                <a:solidFill>
                  <a:schemeClr val="tx1"/>
                </a:solidFill>
                <a:latin typeface="+mn-lt"/>
                <a:ea typeface="+mn-ea"/>
                <a:cs typeface="+mn-cs"/>
              </a:defRPr>
            </a:lvl9pPr>
          </a:lstStyle>
          <a:p>
            <a:pPr marL="457200" marR="0" lvl="0" indent="-457200" algn="l" defTabSz="4389028"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lt"/>
                <a:cs typeface="Calibri"/>
              </a:rPr>
              <a:t>Y-variable: Total number of crimes on game day</a:t>
            </a:r>
          </a:p>
          <a:p>
            <a:pPr marL="457200" marR="0" lvl="0" indent="-457200" algn="l" defTabSz="4389028"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lt"/>
                <a:cs typeface="Calibri"/>
              </a:rPr>
              <a:t>X-variable: All crime data that occurred  before and on game day</a:t>
            </a:r>
          </a:p>
          <a:p>
            <a:pPr marL="457200" marR="0" lvl="0" indent="-457200" algn="l" defTabSz="438902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Open Sans"/>
                <a:cs typeface="Calibri"/>
              </a:rPr>
              <a:t>Training Data: 80% of data (randomly selected)</a:t>
            </a:r>
            <a:endParaRPr kumimoji="0" lang="en-US" sz="8700" b="0" i="0" u="none" strike="noStrike" kern="1200" cap="none" spc="0" normalizeH="0" baseline="0" noProof="0" dirty="0">
              <a:ln>
                <a:noFill/>
              </a:ln>
              <a:solidFill>
                <a:prstClr val="black"/>
              </a:solidFill>
              <a:effectLst/>
              <a:uLnTx/>
              <a:uFillTx/>
              <a:latin typeface="Calibri"/>
              <a:ea typeface="Open Sans"/>
              <a:cs typeface="Arial"/>
            </a:endParaRPr>
          </a:p>
          <a:p>
            <a:pPr marL="457200" marR="0" lvl="0" indent="-457200" algn="l" defTabSz="438902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Open Sans"/>
                <a:cs typeface="Calibri"/>
              </a:rPr>
              <a:t>Tree Depth = 3</a:t>
            </a:r>
          </a:p>
        </p:txBody>
      </p:sp>
      <p:sp>
        <p:nvSpPr>
          <p:cNvPr id="49" name="Rectangle 22">
            <a:extLst>
              <a:ext uri="{FF2B5EF4-FFF2-40B4-BE49-F238E27FC236}">
                <a16:creationId xmlns:a16="http://schemas.microsoft.com/office/drawing/2014/main" id="{BAFD4282-D433-1BCC-CB2B-C14B32228681}"/>
              </a:ext>
            </a:extLst>
          </p:cNvPr>
          <p:cNvSpPr>
            <a:spLocks noChangeArrowheads="1"/>
          </p:cNvSpPr>
          <p:nvPr/>
        </p:nvSpPr>
        <p:spPr bwMode="auto">
          <a:xfrm>
            <a:off x="33405019" y="7374183"/>
            <a:ext cx="9800381" cy="914400"/>
          </a:xfrm>
          <a:prstGeom prst="rect">
            <a:avLst/>
          </a:prstGeom>
          <a:solidFill>
            <a:schemeClr val="accent2">
              <a:lumMod val="75000"/>
            </a:schemeClr>
          </a:solidFill>
          <a:ln w="12700">
            <a:solidFill>
              <a:srgbClr val="83BCC1"/>
            </a:solidFill>
            <a:miter lim="800000"/>
          </a:ln>
        </p:spPr>
        <p:txBody>
          <a:bodyPr wrap="none" lIns="274320" tIns="73152" rIns="274320" bIns="68563" anchor="ctr" anchorCtr="0"/>
          <a:lstStyle>
            <a:defPPr>
              <a:defRPr lang="en-US"/>
            </a:defPPr>
            <a:lvl1pPr algn="l" rtl="0" fontAlgn="base">
              <a:spcBef>
                <a:spcPct val="0"/>
              </a:spcBef>
              <a:spcAft>
                <a:spcPct val="0"/>
              </a:spcAft>
              <a:defRPr sz="3000" kern="1200">
                <a:solidFill>
                  <a:schemeClr val="tx1"/>
                </a:solidFill>
                <a:latin typeface="Arial"/>
                <a:ea typeface="+mn-ea"/>
                <a:cs typeface="+mn-cs"/>
              </a:defRPr>
            </a:lvl1pPr>
            <a:lvl2pPr marL="457200" algn="l" rtl="0" fontAlgn="base">
              <a:spcBef>
                <a:spcPct val="0"/>
              </a:spcBef>
              <a:spcAft>
                <a:spcPct val="0"/>
              </a:spcAft>
              <a:defRPr sz="3000" kern="1200">
                <a:solidFill>
                  <a:schemeClr val="tx1"/>
                </a:solidFill>
                <a:latin typeface="Arial"/>
                <a:ea typeface="+mn-ea"/>
                <a:cs typeface="+mn-cs"/>
              </a:defRPr>
            </a:lvl2pPr>
            <a:lvl3pPr marL="914400" algn="l" rtl="0" fontAlgn="base">
              <a:spcBef>
                <a:spcPct val="0"/>
              </a:spcBef>
              <a:spcAft>
                <a:spcPct val="0"/>
              </a:spcAft>
              <a:defRPr sz="3000" kern="1200">
                <a:solidFill>
                  <a:schemeClr val="tx1"/>
                </a:solidFill>
                <a:latin typeface="Arial"/>
                <a:ea typeface="+mn-ea"/>
                <a:cs typeface="+mn-cs"/>
              </a:defRPr>
            </a:lvl3pPr>
            <a:lvl4pPr marL="1371600" algn="l" rtl="0" fontAlgn="base">
              <a:spcBef>
                <a:spcPct val="0"/>
              </a:spcBef>
              <a:spcAft>
                <a:spcPct val="0"/>
              </a:spcAft>
              <a:defRPr sz="3000" kern="1200">
                <a:solidFill>
                  <a:schemeClr val="tx1"/>
                </a:solidFill>
                <a:latin typeface="Arial"/>
                <a:ea typeface="+mn-ea"/>
                <a:cs typeface="+mn-cs"/>
              </a:defRPr>
            </a:lvl4pPr>
            <a:lvl5pPr marL="1828800" algn="l" rtl="0" fontAlgn="base">
              <a:spcBef>
                <a:spcPct val="0"/>
              </a:spcBef>
              <a:spcAft>
                <a:spcPct val="0"/>
              </a:spcAft>
              <a:defRPr sz="3000" kern="1200">
                <a:solidFill>
                  <a:schemeClr val="tx1"/>
                </a:solidFill>
                <a:latin typeface="Arial"/>
                <a:ea typeface="+mn-ea"/>
                <a:cs typeface="+mn-cs"/>
              </a:defRPr>
            </a:lvl5pPr>
            <a:lvl6pPr marL="2286000" algn="l" defTabSz="914400" rtl="0" eaLnBrk="1" latinLnBrk="0" hangingPunct="1">
              <a:defRPr sz="3000" kern="1200">
                <a:solidFill>
                  <a:schemeClr val="tx1"/>
                </a:solidFill>
                <a:latin typeface="Arial"/>
                <a:ea typeface="+mn-ea"/>
                <a:cs typeface="+mn-cs"/>
              </a:defRPr>
            </a:lvl6pPr>
            <a:lvl7pPr marL="2743200" algn="l" defTabSz="914400" rtl="0" eaLnBrk="1" latinLnBrk="0" hangingPunct="1">
              <a:defRPr sz="3000" kern="1200">
                <a:solidFill>
                  <a:schemeClr val="tx1"/>
                </a:solidFill>
                <a:latin typeface="Arial"/>
                <a:ea typeface="+mn-ea"/>
                <a:cs typeface="+mn-cs"/>
              </a:defRPr>
            </a:lvl7pPr>
            <a:lvl8pPr marL="3200400" algn="l" defTabSz="914400" rtl="0" eaLnBrk="1" latinLnBrk="0" hangingPunct="1">
              <a:defRPr sz="3000" kern="1200">
                <a:solidFill>
                  <a:schemeClr val="tx1"/>
                </a:solidFill>
                <a:latin typeface="Arial"/>
                <a:ea typeface="+mn-ea"/>
                <a:cs typeface="+mn-cs"/>
              </a:defRPr>
            </a:lvl8pPr>
            <a:lvl9pPr marL="3657600" algn="l" defTabSz="914400" rtl="0" eaLnBrk="1" latinLnBrk="0" hangingPunct="1">
              <a:defRPr sz="3000" kern="1200">
                <a:solidFill>
                  <a:schemeClr val="tx1"/>
                </a:solidFill>
                <a:latin typeface="Arial"/>
                <a:ea typeface="+mn-ea"/>
                <a:cs typeface="+mn-cs"/>
              </a:defRPr>
            </a:lvl9pPr>
          </a:lstStyle>
          <a:p>
            <a:pPr marL="0" marR="0" lvl="0" indent="0" algn="ctr" defTabSz="4702588"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Libre Baskerville"/>
                <a:cs typeface="Arial"/>
              </a:rPr>
              <a:t>Regression</a:t>
            </a:r>
            <a:r>
              <a:rPr kumimoji="0" lang="en-US" sz="3600" b="1" i="0" u="none" strike="noStrike" kern="1200" cap="none" spc="0" normalizeH="0" baseline="0" noProof="0" dirty="0">
                <a:ln>
                  <a:noFill/>
                </a:ln>
                <a:solidFill>
                  <a:prstClr val="white"/>
                </a:solidFill>
                <a:effectLst/>
                <a:uLnTx/>
                <a:uFillTx/>
                <a:latin typeface="Libre Baskerville"/>
                <a:cs typeface="Arial"/>
              </a:rPr>
              <a:t> </a:t>
            </a:r>
            <a:r>
              <a:rPr kumimoji="0" lang="en-US" altLang="zh-CN" sz="3600" b="1" i="0" u="none" strike="noStrike" kern="1200" cap="none" spc="0" normalizeH="0" baseline="0" noProof="0" dirty="0">
                <a:ln>
                  <a:noFill/>
                </a:ln>
                <a:solidFill>
                  <a:prstClr val="white"/>
                </a:solidFill>
                <a:effectLst/>
                <a:uLnTx/>
                <a:uFillTx/>
                <a:latin typeface="Libre Baskerville"/>
                <a:cs typeface="Arial"/>
              </a:rPr>
              <a:t>Tree</a:t>
            </a:r>
            <a:endParaRPr kumimoji="0" lang="en-US" sz="3000" b="0" i="0" u="none" strike="noStrike" kern="1200" cap="none" spc="0" normalizeH="0" baseline="0" noProof="0" dirty="0">
              <a:ln>
                <a:noFill/>
              </a:ln>
              <a:solidFill>
                <a:prstClr val="white"/>
              </a:solidFill>
              <a:effectLst/>
              <a:uLnTx/>
              <a:uFillTx/>
              <a:latin typeface="Libre Baskerville"/>
              <a:cs typeface="Arial"/>
            </a:endParaRPr>
          </a:p>
        </p:txBody>
      </p:sp>
      <p:graphicFrame>
        <p:nvGraphicFramePr>
          <p:cNvPr id="65" name="表格 64">
            <a:extLst>
              <a:ext uri="{FF2B5EF4-FFF2-40B4-BE49-F238E27FC236}">
                <a16:creationId xmlns:a16="http://schemas.microsoft.com/office/drawing/2014/main" id="{165042F5-B88B-874A-E4C5-6702554E5BDD}"/>
              </a:ext>
            </a:extLst>
          </p:cNvPr>
          <p:cNvGraphicFramePr>
            <a:graphicFrameLocks noGrp="1"/>
          </p:cNvGraphicFramePr>
          <p:nvPr>
            <p:extLst>
              <p:ext uri="{D42A27DB-BD31-4B8C-83A1-F6EECF244321}">
                <p14:modId xmlns:p14="http://schemas.microsoft.com/office/powerpoint/2010/main" val="1571107617"/>
              </p:ext>
            </p:extLst>
          </p:nvPr>
        </p:nvGraphicFramePr>
        <p:xfrm>
          <a:off x="28056967" y="26532126"/>
          <a:ext cx="4308984" cy="5290043"/>
        </p:xfrm>
        <a:graphic>
          <a:graphicData uri="http://schemas.openxmlformats.org/drawingml/2006/table">
            <a:tbl>
              <a:tblPr firstRow="1"/>
              <a:tblGrid>
                <a:gridCol w="2181682">
                  <a:extLst>
                    <a:ext uri="{9D8B030D-6E8A-4147-A177-3AD203B41FA5}">
                      <a16:colId xmlns:a16="http://schemas.microsoft.com/office/drawing/2014/main" val="546601883"/>
                    </a:ext>
                  </a:extLst>
                </a:gridCol>
                <a:gridCol w="1285245">
                  <a:extLst>
                    <a:ext uri="{9D8B030D-6E8A-4147-A177-3AD203B41FA5}">
                      <a16:colId xmlns:a16="http://schemas.microsoft.com/office/drawing/2014/main" val="3846152120"/>
                    </a:ext>
                  </a:extLst>
                </a:gridCol>
                <a:gridCol w="842057">
                  <a:extLst>
                    <a:ext uri="{9D8B030D-6E8A-4147-A177-3AD203B41FA5}">
                      <a16:colId xmlns:a16="http://schemas.microsoft.com/office/drawing/2014/main" val="2198383273"/>
                    </a:ext>
                  </a:extLst>
                </a:gridCol>
              </a:tblGrid>
              <a:tr h="499506">
                <a:tc gridSpan="3">
                  <a:txBody>
                    <a:bodyPr/>
                    <a:lstStyle/>
                    <a:p>
                      <a:pPr algn="ctr" rtl="0" fontAlgn="t">
                        <a:spcBef>
                          <a:spcPts val="0"/>
                        </a:spcBef>
                        <a:spcAft>
                          <a:spcPts val="0"/>
                        </a:spcAft>
                      </a:pPr>
                      <a:r>
                        <a:rPr lang="en-US" altLang="zh-CN" sz="2000" b="1" i="0" u="none" strike="noStrike" dirty="0">
                          <a:solidFill>
                            <a:srgbClr val="000000"/>
                          </a:solidFill>
                          <a:effectLst/>
                          <a:latin typeface="Arial" panose="020B0604020202020204" pitchFamily="34" charset="0"/>
                        </a:rPr>
                        <a:t>Boston</a:t>
                      </a:r>
                      <a:endParaRPr lang="en-US" sz="2000" dirty="0">
                        <a:effectLst/>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36544670"/>
                  </a:ext>
                </a:extLst>
              </a:tr>
              <a:tr h="533718">
                <a:tc>
                  <a:txBody>
                    <a:bodyPr/>
                    <a:lstStyle/>
                    <a:p>
                      <a:pPr rtl="0" fontAlgn="t">
                        <a:spcBef>
                          <a:spcPts val="0"/>
                        </a:spcBef>
                        <a:spcAft>
                          <a:spcPts val="0"/>
                        </a:spcAft>
                      </a:pPr>
                      <a:r>
                        <a:rPr lang="en-US" sz="1400" b="1" i="0" u="none" strike="noStrike" dirty="0">
                          <a:solidFill>
                            <a:srgbClr val="000000"/>
                          </a:solidFill>
                          <a:effectLst/>
                          <a:latin typeface="Arial" panose="020B0604020202020204" pitchFamily="34" charset="0"/>
                        </a:rPr>
                        <a:t>Target Variable</a:t>
                      </a:r>
                      <a:endParaRPr lang="en-US" sz="1400" dirty="0">
                        <a:effectLst/>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rtl="0" fontAlgn="t">
                        <a:spcBef>
                          <a:spcPts val="0"/>
                        </a:spcBef>
                        <a:spcAft>
                          <a:spcPts val="0"/>
                        </a:spcAft>
                      </a:pPr>
                      <a:r>
                        <a:rPr lang="en-US" sz="1400" b="0" i="0" u="none" strike="noStrike" dirty="0">
                          <a:solidFill>
                            <a:srgbClr val="000000"/>
                          </a:solidFill>
                          <a:effectLst/>
                          <a:latin typeface="Arial" panose="020B0604020202020204" pitchFamily="34" charset="0"/>
                        </a:rPr>
                        <a:t>Total number of crimes on game day</a:t>
                      </a:r>
                      <a:endParaRPr lang="en-US" sz="1400" dirty="0">
                        <a:effectLst/>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2821759310"/>
                  </a:ext>
                </a:extLst>
              </a:tr>
              <a:tr h="0">
                <a:tc gridSpan="3">
                  <a:txBody>
                    <a:bodyPr/>
                    <a:lstStyle/>
                    <a:p>
                      <a:pPr fontAlgn="t"/>
                      <a:endParaRPr lang="en-US" sz="100" dirty="0">
                        <a:effectLst/>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77731023"/>
                  </a:ext>
                </a:extLst>
              </a:tr>
              <a:tr h="407290">
                <a:tc>
                  <a:txBody>
                    <a:bodyPr/>
                    <a:lstStyle/>
                    <a:p>
                      <a:pPr rtl="0" fontAlgn="t">
                        <a:spcBef>
                          <a:spcPts val="0"/>
                        </a:spcBef>
                        <a:spcAft>
                          <a:spcPts val="0"/>
                        </a:spcAft>
                      </a:pPr>
                      <a:r>
                        <a:rPr lang="en-US" sz="1400" b="1" i="0" u="none" strike="noStrike" dirty="0">
                          <a:solidFill>
                            <a:srgbClr val="000000"/>
                          </a:solidFill>
                          <a:effectLst/>
                          <a:latin typeface="Arial" panose="020B0604020202020204" pitchFamily="34" charset="0"/>
                        </a:rPr>
                        <a:t>Variable</a:t>
                      </a:r>
                      <a:endParaRPr lang="en-US" sz="1400" dirty="0">
                        <a:effectLst/>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US" sz="1400" b="1" i="0" u="none" strike="noStrike" dirty="0">
                          <a:solidFill>
                            <a:srgbClr val="000000"/>
                          </a:solidFill>
                          <a:effectLst/>
                          <a:latin typeface="Arial" panose="020B0604020202020204" pitchFamily="34" charset="0"/>
                        </a:rPr>
                        <a:t>coefficient </a:t>
                      </a:r>
                      <a:endParaRPr lang="en-US" sz="1400" dirty="0">
                        <a:effectLst/>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b="1" i="0" u="none" strike="noStrike" kern="1200" dirty="0">
                          <a:solidFill>
                            <a:srgbClr val="000000"/>
                          </a:solidFill>
                          <a:effectLst/>
                          <a:latin typeface="Arial" panose="020B0604020202020204" pitchFamily="34" charset="0"/>
                          <a:ea typeface="+mn-ea"/>
                          <a:cs typeface="+mn-cs"/>
                        </a:rPr>
                        <a:t>P value</a:t>
                      </a: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61174187"/>
                  </a:ext>
                </a:extLst>
              </a:tr>
              <a:tr h="376551">
                <a:tc>
                  <a:txBody>
                    <a:bodyPr/>
                    <a:lstStyle/>
                    <a:p>
                      <a:pPr rtl="0" fontAlgn="t">
                        <a:spcBef>
                          <a:spcPts val="0"/>
                        </a:spcBef>
                        <a:spcAft>
                          <a:spcPts val="0"/>
                        </a:spcAft>
                      </a:pPr>
                      <a:r>
                        <a:rPr lang="en-US" sz="1200" b="0" i="0" u="none" strike="noStrike" dirty="0">
                          <a:solidFill>
                            <a:srgbClr val="000000"/>
                          </a:solidFill>
                          <a:effectLst/>
                          <a:latin typeface="Arial" panose="020B0604020202020204" pitchFamily="34" charset="0"/>
                        </a:rPr>
                        <a:t>Win</a:t>
                      </a:r>
                      <a:endParaRPr lang="en-US" sz="1200" dirty="0">
                        <a:effectLst/>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t">
                        <a:spcBef>
                          <a:spcPts val="0"/>
                        </a:spcBef>
                        <a:spcAft>
                          <a:spcPts val="0"/>
                        </a:spcAft>
                      </a:pPr>
                      <a:r>
                        <a:rPr lang="en-US" sz="1200" b="0" i="0" u="none" strike="noStrike" kern="1200" dirty="0">
                          <a:solidFill>
                            <a:srgbClr val="000000"/>
                          </a:solidFill>
                          <a:effectLst/>
                          <a:latin typeface="Arial" panose="020B0604020202020204" pitchFamily="34" charset="0"/>
                          <a:ea typeface="+mn-ea"/>
                          <a:cs typeface="+mn-cs"/>
                        </a:rPr>
                        <a:t>3.4431</a:t>
                      </a: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t">
                        <a:spcBef>
                          <a:spcPts val="0"/>
                        </a:spcBef>
                        <a:spcAft>
                          <a:spcPts val="0"/>
                        </a:spcAft>
                      </a:pPr>
                      <a:r>
                        <a:rPr lang="en-US" sz="1200" b="0" i="0" u="none" strike="noStrike" kern="1200" dirty="0">
                          <a:solidFill>
                            <a:srgbClr val="000000"/>
                          </a:solidFill>
                          <a:effectLst/>
                          <a:latin typeface="Arial" panose="020B0604020202020204" pitchFamily="34" charset="0"/>
                          <a:ea typeface="+mn-ea"/>
                          <a:cs typeface="+mn-cs"/>
                        </a:rPr>
                        <a:t>0.128</a:t>
                      </a: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5475342"/>
                  </a:ext>
                </a:extLst>
              </a:tr>
              <a:tr h="560984">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Average </a:t>
                      </a:r>
                      <a:r>
                        <a:rPr lang="en-US" sz="1200" b="0" i="0" u="none" strike="noStrike" kern="1200" dirty="0">
                          <a:solidFill>
                            <a:schemeClr val="dk1"/>
                          </a:solidFill>
                          <a:effectLst/>
                          <a:latin typeface="+mn-lt"/>
                          <a:ea typeface="+mn-ea"/>
                          <a:cs typeface="+mn-cs"/>
                        </a:rPr>
                        <a:t>Aggravated Assault</a:t>
                      </a:r>
                      <a:endParaRPr lang="en-US" sz="1200" dirty="0"/>
                    </a:p>
                    <a:p>
                      <a:pPr rtl="0" fontAlgn="t">
                        <a:spcBef>
                          <a:spcPts val="0"/>
                        </a:spcBef>
                        <a:spcAft>
                          <a:spcPts val="0"/>
                        </a:spcAft>
                      </a:pPr>
                      <a:r>
                        <a:rPr lang="en-US" sz="1200" b="0" i="0" u="none" strike="noStrike" dirty="0">
                          <a:solidFill>
                            <a:srgbClr val="000000"/>
                          </a:solidFill>
                          <a:effectLst/>
                          <a:latin typeface="Arial" panose="020B0604020202020204" pitchFamily="34" charset="0"/>
                        </a:rPr>
                        <a:t>before gameday</a:t>
                      </a:r>
                      <a:endParaRPr lang="en-US" sz="1200" dirty="0">
                        <a:effectLst/>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t">
                        <a:spcBef>
                          <a:spcPts val="0"/>
                        </a:spcBef>
                        <a:spcAft>
                          <a:spcPts val="0"/>
                        </a:spcAft>
                      </a:pPr>
                      <a:r>
                        <a:rPr lang="en-US" sz="1200" b="0" i="0" u="none" strike="noStrike" kern="1200" dirty="0">
                          <a:solidFill>
                            <a:srgbClr val="000000"/>
                          </a:solidFill>
                          <a:effectLst/>
                          <a:latin typeface="Arial" panose="020B0604020202020204" pitchFamily="34" charset="0"/>
                          <a:ea typeface="+mn-ea"/>
                          <a:cs typeface="+mn-cs"/>
                        </a:rPr>
                        <a:t>0.9707</a:t>
                      </a: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t">
                        <a:spcBef>
                          <a:spcPts val="0"/>
                        </a:spcBef>
                        <a:spcAft>
                          <a:spcPts val="0"/>
                        </a:spcAft>
                      </a:pPr>
                      <a:r>
                        <a:rPr lang="en-US" sz="1200" b="0" i="0" u="none" strike="noStrike" kern="1200" dirty="0">
                          <a:solidFill>
                            <a:srgbClr val="000000"/>
                          </a:solidFill>
                          <a:effectLst/>
                          <a:latin typeface="Arial" panose="020B0604020202020204" pitchFamily="34" charset="0"/>
                          <a:ea typeface="+mn-ea"/>
                          <a:cs typeface="+mn-cs"/>
                        </a:rPr>
                        <a:t>0.000</a:t>
                      </a: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03980350"/>
                  </a:ext>
                </a:extLst>
              </a:tr>
              <a:tr h="560984">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Average Auto Theft </a:t>
                      </a: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before gameday  </a:t>
                      </a:r>
                      <a:endParaRPr lang="en-US" sz="1200" dirty="0">
                        <a:effectLst/>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t">
                        <a:spcBef>
                          <a:spcPts val="0"/>
                        </a:spcBef>
                        <a:spcAft>
                          <a:spcPts val="0"/>
                        </a:spcAft>
                      </a:pPr>
                      <a:r>
                        <a:rPr lang="en-US" sz="1200" b="0" i="0" u="none" strike="noStrike" kern="1200" dirty="0">
                          <a:solidFill>
                            <a:srgbClr val="000000"/>
                          </a:solidFill>
                          <a:effectLst/>
                          <a:latin typeface="Arial" panose="020B0604020202020204" pitchFamily="34" charset="0"/>
                          <a:ea typeface="+mn-ea"/>
                          <a:cs typeface="+mn-cs"/>
                        </a:rPr>
                        <a:t>0.7860</a:t>
                      </a: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t">
                        <a:spcBef>
                          <a:spcPts val="0"/>
                        </a:spcBef>
                        <a:spcAft>
                          <a:spcPts val="0"/>
                        </a:spcAft>
                      </a:pPr>
                      <a:r>
                        <a:rPr lang="en-US" sz="1200" b="0" i="0" u="none" strike="noStrike" kern="1200" dirty="0">
                          <a:solidFill>
                            <a:srgbClr val="000000"/>
                          </a:solidFill>
                          <a:effectLst/>
                          <a:latin typeface="Arial" panose="020B0604020202020204" pitchFamily="34" charset="0"/>
                          <a:ea typeface="+mn-ea"/>
                          <a:cs typeface="+mn-cs"/>
                        </a:rPr>
                        <a:t>0.113</a:t>
                      </a: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4485334"/>
                  </a:ext>
                </a:extLst>
              </a:tr>
              <a:tr h="560984">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Average </a:t>
                      </a:r>
                      <a:r>
                        <a:rPr lang="en-US" sz="1200" b="0" i="0" u="none" strike="noStrike" kern="1200" dirty="0">
                          <a:solidFill>
                            <a:schemeClr val="dk1"/>
                          </a:solidFill>
                          <a:effectLst/>
                          <a:latin typeface="+mn-lt"/>
                          <a:ea typeface="+mn-ea"/>
                          <a:cs typeface="+mn-cs"/>
                        </a:rPr>
                        <a:t>Burglary</a:t>
                      </a:r>
                      <a:r>
                        <a:rPr lang="en-US" sz="1200" b="0" i="0" u="none" strike="noStrike" dirty="0">
                          <a:solidFill>
                            <a:srgbClr val="000000"/>
                          </a:solidFill>
                          <a:effectLst/>
                          <a:latin typeface="Arial" panose="020B0604020202020204" pitchFamily="34" charset="0"/>
                        </a:rPr>
                        <a:t> </a:t>
                      </a: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before gameday      </a:t>
                      </a:r>
                      <a:endParaRPr lang="en-US" sz="1200" dirty="0">
                        <a:effectLst/>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t">
                        <a:spcBef>
                          <a:spcPts val="0"/>
                        </a:spcBef>
                        <a:spcAft>
                          <a:spcPts val="0"/>
                        </a:spcAft>
                      </a:pPr>
                      <a:r>
                        <a:rPr lang="en-US" sz="1200" b="0" i="0" u="none" strike="noStrike" kern="1200" dirty="0">
                          <a:solidFill>
                            <a:srgbClr val="000000"/>
                          </a:solidFill>
                          <a:effectLst/>
                          <a:latin typeface="Arial" panose="020B0604020202020204" pitchFamily="34" charset="0"/>
                          <a:ea typeface="+mn-ea"/>
                          <a:cs typeface="+mn-cs"/>
                        </a:rPr>
                        <a:t>1.2524</a:t>
                      </a: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t">
                        <a:spcBef>
                          <a:spcPts val="0"/>
                        </a:spcBef>
                        <a:spcAft>
                          <a:spcPts val="0"/>
                        </a:spcAft>
                      </a:pPr>
                      <a:r>
                        <a:rPr lang="en-US" sz="1200" b="0" i="0" u="none" strike="noStrike" kern="1200" dirty="0">
                          <a:solidFill>
                            <a:srgbClr val="000000"/>
                          </a:solidFill>
                          <a:effectLst/>
                          <a:latin typeface="Arial" panose="020B0604020202020204" pitchFamily="34" charset="0"/>
                          <a:ea typeface="+mn-ea"/>
                          <a:cs typeface="+mn-cs"/>
                        </a:rPr>
                        <a:t>0.005</a:t>
                      </a: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1510893"/>
                  </a:ext>
                </a:extLst>
              </a:tr>
              <a:tr h="560984">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Average </a:t>
                      </a:r>
                      <a:r>
                        <a:rPr lang="en-US" sz="1200" b="0" i="0" u="none" strike="noStrike" kern="1200" dirty="0">
                          <a:solidFill>
                            <a:schemeClr val="dk1"/>
                          </a:solidFill>
                          <a:effectLst/>
                          <a:latin typeface="+mn-lt"/>
                          <a:ea typeface="+mn-ea"/>
                          <a:cs typeface="+mn-cs"/>
                        </a:rPr>
                        <a:t>Larceny</a:t>
                      </a:r>
                      <a:r>
                        <a:rPr lang="en-US" sz="1200" b="0" i="0" u="none" strike="noStrike" dirty="0">
                          <a:solidFill>
                            <a:srgbClr val="000000"/>
                          </a:solidFill>
                          <a:effectLst/>
                          <a:latin typeface="Arial" panose="020B0604020202020204" pitchFamily="34" charset="0"/>
                        </a:rPr>
                        <a:t> </a:t>
                      </a: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before gameday   </a:t>
                      </a:r>
                      <a:endParaRPr lang="en-US" sz="1200" dirty="0">
                        <a:effectLst/>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t">
                        <a:spcBef>
                          <a:spcPts val="0"/>
                        </a:spcBef>
                        <a:spcAft>
                          <a:spcPts val="0"/>
                        </a:spcAft>
                      </a:pPr>
                      <a:r>
                        <a:rPr lang="en-US" sz="1200" b="0" i="0" u="none" strike="noStrike" kern="1200" dirty="0">
                          <a:solidFill>
                            <a:srgbClr val="000000"/>
                          </a:solidFill>
                          <a:effectLst/>
                          <a:latin typeface="Arial" panose="020B0604020202020204" pitchFamily="34" charset="0"/>
                          <a:ea typeface="+mn-ea"/>
                          <a:cs typeface="+mn-cs"/>
                        </a:rPr>
                        <a:t>1.0151</a:t>
                      </a: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t">
                        <a:spcBef>
                          <a:spcPts val="0"/>
                        </a:spcBef>
                        <a:spcAft>
                          <a:spcPts val="0"/>
                        </a:spcAft>
                      </a:pPr>
                      <a:r>
                        <a:rPr lang="en-US" sz="1200" b="0" i="0" u="none" strike="noStrike" kern="1200" dirty="0">
                          <a:solidFill>
                            <a:srgbClr val="000000"/>
                          </a:solidFill>
                          <a:effectLst/>
                          <a:latin typeface="Arial" panose="020B0604020202020204" pitchFamily="34" charset="0"/>
                          <a:ea typeface="+mn-ea"/>
                          <a:cs typeface="+mn-cs"/>
                        </a:rPr>
                        <a:t>0.000</a:t>
                      </a: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27592167"/>
                  </a:ext>
                </a:extLst>
              </a:tr>
              <a:tr h="528761">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Average </a:t>
                      </a:r>
                      <a:r>
                        <a:rPr lang="en-US" sz="1200" b="0" i="0" u="none" strike="noStrike" kern="1200" dirty="0">
                          <a:solidFill>
                            <a:schemeClr val="dk1"/>
                          </a:solidFill>
                          <a:effectLst/>
                          <a:latin typeface="+mn-lt"/>
                          <a:ea typeface="+mn-ea"/>
                          <a:cs typeface="+mn-cs"/>
                        </a:rPr>
                        <a:t>Robbery</a:t>
                      </a:r>
                      <a:r>
                        <a:rPr lang="en-US" sz="1200" b="0" i="0" u="none" strike="noStrike" dirty="0">
                          <a:solidFill>
                            <a:srgbClr val="000000"/>
                          </a:solidFill>
                          <a:effectLst/>
                          <a:latin typeface="Arial" panose="020B0604020202020204" pitchFamily="34" charset="0"/>
                        </a:rPr>
                        <a:t> </a:t>
                      </a: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before gameday   </a:t>
                      </a:r>
                      <a:endParaRPr lang="en-US" sz="1200" dirty="0">
                        <a:effectLst/>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t">
                        <a:spcBef>
                          <a:spcPts val="0"/>
                        </a:spcBef>
                        <a:spcAft>
                          <a:spcPts val="0"/>
                        </a:spcAft>
                      </a:pPr>
                      <a:r>
                        <a:rPr lang="en-US" sz="1200" b="0" i="0" u="none" strike="noStrike" kern="1200" dirty="0">
                          <a:solidFill>
                            <a:srgbClr val="000000"/>
                          </a:solidFill>
                          <a:effectLst/>
                          <a:latin typeface="Arial" panose="020B0604020202020204" pitchFamily="34" charset="0"/>
                          <a:ea typeface="+mn-ea"/>
                          <a:cs typeface="+mn-cs"/>
                        </a:rPr>
                        <a:t>0.8576</a:t>
                      </a: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t">
                        <a:spcBef>
                          <a:spcPts val="0"/>
                        </a:spcBef>
                        <a:spcAft>
                          <a:spcPts val="0"/>
                        </a:spcAft>
                      </a:pPr>
                      <a:r>
                        <a:rPr lang="en-US" sz="1200" b="0" i="0" u="none" strike="noStrike" kern="1200" dirty="0">
                          <a:solidFill>
                            <a:srgbClr val="000000"/>
                          </a:solidFill>
                          <a:effectLst/>
                          <a:latin typeface="Arial" panose="020B0604020202020204" pitchFamily="34" charset="0"/>
                          <a:ea typeface="+mn-ea"/>
                          <a:cs typeface="+mn-cs"/>
                        </a:rPr>
                        <a:t>0.168</a:t>
                      </a: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33116369"/>
                  </a:ext>
                </a:extLst>
              </a:tr>
              <a:tr h="266492">
                <a:tc>
                  <a:txBody>
                    <a:bodyPr/>
                    <a:lstStyle/>
                    <a:p>
                      <a:pPr rtl="0" fontAlgn="t">
                        <a:spcBef>
                          <a:spcPts val="0"/>
                        </a:spcBef>
                        <a:spcAft>
                          <a:spcPts val="0"/>
                        </a:spcAft>
                      </a:pPr>
                      <a:r>
                        <a:rPr lang="en-US" sz="1200" b="1" i="0" u="none" strike="noStrike" dirty="0">
                          <a:solidFill>
                            <a:srgbClr val="000000"/>
                          </a:solidFill>
                          <a:effectLst/>
                          <a:latin typeface="Arial" panose="020B0604020202020204" pitchFamily="34" charset="0"/>
                        </a:rPr>
                        <a:t>R square</a:t>
                      </a:r>
                      <a:endParaRPr lang="en-US" sz="1200" b="1" dirty="0">
                        <a:effectLst/>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rtl="0" fontAlgn="t">
                        <a:spcBef>
                          <a:spcPts val="0"/>
                        </a:spcBef>
                        <a:spcAft>
                          <a:spcPts val="0"/>
                        </a:spcAft>
                      </a:pPr>
                      <a:r>
                        <a:rPr lang="en-US" sz="1200" b="1" i="0" u="none" strike="noStrike" dirty="0">
                          <a:solidFill>
                            <a:srgbClr val="000000"/>
                          </a:solidFill>
                          <a:effectLst/>
                          <a:latin typeface="Arial" panose="020B0604020202020204" pitchFamily="34" charset="0"/>
                        </a:rPr>
                        <a:t>0.638</a:t>
                      </a:r>
                      <a:endParaRPr lang="en-US" sz="1200" b="1" dirty="0">
                        <a:effectLst/>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028455601"/>
                  </a:ext>
                </a:extLst>
              </a:tr>
            </a:tbl>
          </a:graphicData>
        </a:graphic>
      </p:graphicFrame>
      <p:graphicFrame>
        <p:nvGraphicFramePr>
          <p:cNvPr id="58" name="表格 57">
            <a:extLst>
              <a:ext uri="{FF2B5EF4-FFF2-40B4-BE49-F238E27FC236}">
                <a16:creationId xmlns:a16="http://schemas.microsoft.com/office/drawing/2014/main" id="{D322CEDD-04E2-0882-43B7-201CEDFA66DB}"/>
              </a:ext>
            </a:extLst>
          </p:cNvPr>
          <p:cNvGraphicFramePr>
            <a:graphicFrameLocks noGrp="1"/>
          </p:cNvGraphicFramePr>
          <p:nvPr>
            <p:extLst>
              <p:ext uri="{D42A27DB-BD31-4B8C-83A1-F6EECF244321}">
                <p14:modId xmlns:p14="http://schemas.microsoft.com/office/powerpoint/2010/main" val="2741169451"/>
              </p:ext>
            </p:extLst>
          </p:nvPr>
        </p:nvGraphicFramePr>
        <p:xfrm>
          <a:off x="23430990" y="26547536"/>
          <a:ext cx="4308984" cy="5260340"/>
        </p:xfrm>
        <a:graphic>
          <a:graphicData uri="http://schemas.openxmlformats.org/drawingml/2006/table">
            <a:tbl>
              <a:tblPr firstRow="1"/>
              <a:tblGrid>
                <a:gridCol w="2139506">
                  <a:extLst>
                    <a:ext uri="{9D8B030D-6E8A-4147-A177-3AD203B41FA5}">
                      <a16:colId xmlns:a16="http://schemas.microsoft.com/office/drawing/2014/main" val="2066903726"/>
                    </a:ext>
                  </a:extLst>
                </a:gridCol>
                <a:gridCol w="1291019">
                  <a:extLst>
                    <a:ext uri="{9D8B030D-6E8A-4147-A177-3AD203B41FA5}">
                      <a16:colId xmlns:a16="http://schemas.microsoft.com/office/drawing/2014/main" val="2999558166"/>
                    </a:ext>
                  </a:extLst>
                </a:gridCol>
                <a:gridCol w="878459">
                  <a:extLst>
                    <a:ext uri="{9D8B030D-6E8A-4147-A177-3AD203B41FA5}">
                      <a16:colId xmlns:a16="http://schemas.microsoft.com/office/drawing/2014/main" val="299237058"/>
                    </a:ext>
                  </a:extLst>
                </a:gridCol>
              </a:tblGrid>
              <a:tr h="473100">
                <a:tc gridSpan="3">
                  <a:txBody>
                    <a:bodyPr/>
                    <a:lstStyle/>
                    <a:p>
                      <a:pPr algn="ctr" rtl="0" fontAlgn="t">
                        <a:spcBef>
                          <a:spcPts val="0"/>
                        </a:spcBef>
                        <a:spcAft>
                          <a:spcPts val="0"/>
                        </a:spcAft>
                      </a:pPr>
                      <a:r>
                        <a:rPr lang="en-US" sz="2000" b="1" i="0" u="none" strike="noStrike" dirty="0">
                          <a:solidFill>
                            <a:srgbClr val="000000"/>
                          </a:solidFill>
                          <a:effectLst/>
                          <a:latin typeface="Arial" panose="020B0604020202020204" pitchFamily="34" charset="0"/>
                        </a:rPr>
                        <a:t>Atlanta</a:t>
                      </a:r>
                      <a:endParaRPr lang="en-US" sz="2000" dirty="0">
                        <a:effectLst/>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15905993"/>
                  </a:ext>
                </a:extLst>
              </a:tr>
              <a:tr h="548066">
                <a:tc>
                  <a:txBody>
                    <a:bodyPr/>
                    <a:lstStyle/>
                    <a:p>
                      <a:pPr rtl="0" fontAlgn="t">
                        <a:spcBef>
                          <a:spcPts val="0"/>
                        </a:spcBef>
                        <a:spcAft>
                          <a:spcPts val="0"/>
                        </a:spcAft>
                      </a:pPr>
                      <a:r>
                        <a:rPr lang="en-US" sz="1400" b="1" i="0" u="none" strike="noStrike" dirty="0">
                          <a:solidFill>
                            <a:srgbClr val="000000"/>
                          </a:solidFill>
                          <a:effectLst/>
                          <a:latin typeface="Arial" panose="020B0604020202020204" pitchFamily="34" charset="0"/>
                        </a:rPr>
                        <a:t>Target Variable</a:t>
                      </a:r>
                      <a:endParaRPr lang="en-US" sz="1400" dirty="0">
                        <a:effectLst/>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rtl="0" fontAlgn="t">
                        <a:spcBef>
                          <a:spcPts val="0"/>
                        </a:spcBef>
                        <a:spcAft>
                          <a:spcPts val="0"/>
                        </a:spcAft>
                      </a:pPr>
                      <a:r>
                        <a:rPr lang="en-US" sz="1400" b="0" i="0" u="none" strike="noStrike" dirty="0">
                          <a:solidFill>
                            <a:srgbClr val="000000"/>
                          </a:solidFill>
                          <a:effectLst/>
                          <a:latin typeface="Arial" panose="020B0604020202020204" pitchFamily="34" charset="0"/>
                        </a:rPr>
                        <a:t>Total number of crimes on game day</a:t>
                      </a:r>
                      <a:endParaRPr lang="en-US" sz="1400" dirty="0">
                        <a:effectLst/>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2792478150"/>
                  </a:ext>
                </a:extLst>
              </a:tr>
              <a:tr h="0">
                <a:tc gridSpan="3">
                  <a:txBody>
                    <a:bodyPr/>
                    <a:lstStyle/>
                    <a:p>
                      <a:pPr fontAlgn="t"/>
                      <a:endParaRPr lang="en-US" sz="100" dirty="0">
                        <a:effectLst/>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57206993"/>
                  </a:ext>
                </a:extLst>
              </a:tr>
              <a:tr h="380061">
                <a:tc>
                  <a:txBody>
                    <a:bodyPr/>
                    <a:lstStyle/>
                    <a:p>
                      <a:pPr rtl="0" fontAlgn="t">
                        <a:spcBef>
                          <a:spcPts val="0"/>
                        </a:spcBef>
                        <a:spcAft>
                          <a:spcPts val="0"/>
                        </a:spcAft>
                      </a:pPr>
                      <a:r>
                        <a:rPr lang="en-US" sz="1400" b="1" i="0" u="none" strike="noStrike" dirty="0">
                          <a:solidFill>
                            <a:srgbClr val="000000"/>
                          </a:solidFill>
                          <a:effectLst/>
                          <a:latin typeface="Arial" panose="020B0604020202020204" pitchFamily="34" charset="0"/>
                        </a:rPr>
                        <a:t>Variable</a:t>
                      </a:r>
                      <a:endParaRPr lang="en-US" sz="1400" dirty="0">
                        <a:effectLst/>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US" sz="1400" b="1" i="0" u="none" strike="noStrike" dirty="0">
                          <a:solidFill>
                            <a:srgbClr val="000000"/>
                          </a:solidFill>
                          <a:effectLst/>
                          <a:latin typeface="Arial" panose="020B0604020202020204" pitchFamily="34" charset="0"/>
                        </a:rPr>
                        <a:t>coefficient </a:t>
                      </a:r>
                      <a:endParaRPr lang="en-US" sz="1400" dirty="0">
                        <a:effectLst/>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US" sz="1400" b="1" i="0" u="none" strike="noStrike" dirty="0">
                          <a:solidFill>
                            <a:srgbClr val="000000"/>
                          </a:solidFill>
                          <a:effectLst/>
                          <a:latin typeface="Arial" panose="020B0604020202020204" pitchFamily="34" charset="0"/>
                        </a:rPr>
                        <a:t>P value</a:t>
                      </a:r>
                      <a:endParaRPr lang="en-US" sz="1400" dirty="0">
                        <a:effectLst/>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18655799"/>
                  </a:ext>
                </a:extLst>
              </a:tr>
              <a:tr h="356645">
                <a:tc>
                  <a:txBody>
                    <a:bodyPr/>
                    <a:lstStyle/>
                    <a:p>
                      <a:pPr rtl="0" fontAlgn="t">
                        <a:spcBef>
                          <a:spcPts val="0"/>
                        </a:spcBef>
                        <a:spcAft>
                          <a:spcPts val="0"/>
                        </a:spcAft>
                      </a:pPr>
                      <a:r>
                        <a:rPr lang="en-US" sz="1200" b="0" i="0" u="none" strike="noStrike">
                          <a:solidFill>
                            <a:srgbClr val="000000"/>
                          </a:solidFill>
                          <a:effectLst/>
                          <a:latin typeface="Arial" panose="020B0604020202020204" pitchFamily="34" charset="0"/>
                        </a:rPr>
                        <a:t>Win</a:t>
                      </a:r>
                      <a:endParaRPr lang="en-US" sz="1200">
                        <a:effectLst/>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US" sz="1200" b="0" i="0" u="none" strike="noStrike" dirty="0">
                          <a:solidFill>
                            <a:srgbClr val="000000"/>
                          </a:solidFill>
                          <a:effectLst/>
                          <a:latin typeface="Arial" panose="020B0604020202020204" pitchFamily="34" charset="0"/>
                        </a:rPr>
                        <a:t>-0.8150</a:t>
                      </a:r>
                      <a:endParaRPr lang="en-US" sz="1200" dirty="0">
                        <a:effectLst/>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US" sz="1200" b="0" i="0" u="none" strike="noStrike">
                          <a:solidFill>
                            <a:srgbClr val="000000"/>
                          </a:solidFill>
                          <a:effectLst/>
                          <a:latin typeface="Arial" panose="020B0604020202020204" pitchFamily="34" charset="0"/>
                        </a:rPr>
                        <a:t>0.707 </a:t>
                      </a:r>
                      <a:endParaRPr lang="en-US" sz="1200">
                        <a:effectLst/>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07214852"/>
                  </a:ext>
                </a:extLst>
              </a:tr>
              <a:tr h="533597">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Average </a:t>
                      </a:r>
                      <a:r>
                        <a:rPr lang="en-US" sz="1200" b="0" i="0" u="none" strike="noStrike" kern="1200" dirty="0">
                          <a:solidFill>
                            <a:schemeClr val="dk1"/>
                          </a:solidFill>
                          <a:effectLst/>
                          <a:latin typeface="+mn-lt"/>
                          <a:ea typeface="+mn-ea"/>
                          <a:cs typeface="+mn-cs"/>
                        </a:rPr>
                        <a:t>Aggravated Assault</a:t>
                      </a:r>
                      <a:endParaRPr lang="en-US" sz="1200" dirty="0"/>
                    </a:p>
                    <a:p>
                      <a:pPr rtl="0" fontAlgn="t">
                        <a:spcBef>
                          <a:spcPts val="0"/>
                        </a:spcBef>
                        <a:spcAft>
                          <a:spcPts val="0"/>
                        </a:spcAft>
                      </a:pPr>
                      <a:r>
                        <a:rPr lang="en-US" sz="1200" b="0" i="0" u="none" strike="noStrike" dirty="0">
                          <a:solidFill>
                            <a:srgbClr val="000000"/>
                          </a:solidFill>
                          <a:effectLst/>
                          <a:latin typeface="Arial" panose="020B0604020202020204" pitchFamily="34" charset="0"/>
                        </a:rPr>
                        <a:t>before gameday</a:t>
                      </a:r>
                      <a:endParaRPr lang="en-US" sz="1200" dirty="0">
                        <a:effectLst/>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US" sz="1200" b="0" i="0" u="none" strike="noStrike" dirty="0">
                          <a:solidFill>
                            <a:srgbClr val="000000"/>
                          </a:solidFill>
                          <a:effectLst/>
                          <a:latin typeface="Arial" panose="020B0604020202020204" pitchFamily="34" charset="0"/>
                        </a:rPr>
                        <a:t>0.2649</a:t>
                      </a:r>
                      <a:endParaRPr lang="en-US" sz="1200" dirty="0">
                        <a:effectLst/>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US" sz="1200" b="0" i="0" u="none" strike="noStrike">
                          <a:solidFill>
                            <a:srgbClr val="000000"/>
                          </a:solidFill>
                          <a:effectLst/>
                          <a:latin typeface="Arial" panose="020B0604020202020204" pitchFamily="34" charset="0"/>
                        </a:rPr>
                        <a:t>0.553</a:t>
                      </a:r>
                      <a:endParaRPr lang="en-US" sz="1200">
                        <a:effectLst/>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59943980"/>
                  </a:ext>
                </a:extLst>
              </a:tr>
              <a:tr h="531328">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Average Auto Theft </a:t>
                      </a: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before gameday  </a:t>
                      </a:r>
                      <a:endParaRPr lang="en-US" sz="1200" dirty="0">
                        <a:effectLst/>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US" sz="1200" b="0" i="0" u="none" strike="noStrike" dirty="0">
                          <a:solidFill>
                            <a:srgbClr val="000000"/>
                          </a:solidFill>
                          <a:effectLst/>
                          <a:latin typeface="Arial" panose="020B0604020202020204" pitchFamily="34" charset="0"/>
                        </a:rPr>
                        <a:t>0.3237</a:t>
                      </a:r>
                      <a:endParaRPr lang="en-US" sz="1200" dirty="0">
                        <a:effectLst/>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US" sz="1200" b="0" i="0" u="none" strike="noStrike">
                          <a:solidFill>
                            <a:srgbClr val="000000"/>
                          </a:solidFill>
                          <a:effectLst/>
                          <a:latin typeface="Arial" panose="020B0604020202020204" pitchFamily="34" charset="0"/>
                        </a:rPr>
                        <a:t>0.308</a:t>
                      </a:r>
                      <a:endParaRPr lang="en-US" sz="1200">
                        <a:effectLst/>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80337862"/>
                  </a:ext>
                </a:extLst>
              </a:tr>
              <a:tr h="531328">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Average </a:t>
                      </a:r>
                      <a:r>
                        <a:rPr lang="en-US" sz="1200" b="0" i="0" u="none" strike="noStrike" kern="1200" dirty="0">
                          <a:solidFill>
                            <a:schemeClr val="dk1"/>
                          </a:solidFill>
                          <a:effectLst/>
                          <a:latin typeface="+mn-lt"/>
                          <a:ea typeface="+mn-ea"/>
                          <a:cs typeface="+mn-cs"/>
                        </a:rPr>
                        <a:t>Burglary</a:t>
                      </a:r>
                      <a:r>
                        <a:rPr lang="en-US" sz="1200" b="0" i="0" u="none" strike="noStrike" dirty="0">
                          <a:solidFill>
                            <a:srgbClr val="000000"/>
                          </a:solidFill>
                          <a:effectLst/>
                          <a:latin typeface="Arial" panose="020B0604020202020204" pitchFamily="34" charset="0"/>
                        </a:rPr>
                        <a:t> </a:t>
                      </a: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before gameday      </a:t>
                      </a:r>
                      <a:endParaRPr lang="en-US" sz="1200" dirty="0">
                        <a:effectLst/>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US" sz="1200" b="0" i="0" u="none" strike="noStrike" dirty="0">
                          <a:solidFill>
                            <a:srgbClr val="000000"/>
                          </a:solidFill>
                          <a:effectLst/>
                          <a:latin typeface="Arial" panose="020B0604020202020204" pitchFamily="34" charset="0"/>
                        </a:rPr>
                        <a:t>0.3909</a:t>
                      </a:r>
                      <a:endParaRPr lang="en-US" sz="1200" dirty="0">
                        <a:effectLst/>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US" sz="1200" b="0" i="0" u="none" strike="noStrike" dirty="0">
                          <a:solidFill>
                            <a:srgbClr val="000000"/>
                          </a:solidFill>
                          <a:effectLst/>
                          <a:latin typeface="Arial" panose="020B0604020202020204" pitchFamily="34" charset="0"/>
                        </a:rPr>
                        <a:t>0.200</a:t>
                      </a:r>
                      <a:endParaRPr lang="en-US" sz="1200" dirty="0">
                        <a:effectLst/>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56313928"/>
                  </a:ext>
                </a:extLst>
              </a:tr>
              <a:tr h="531328">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Average </a:t>
                      </a:r>
                      <a:r>
                        <a:rPr lang="en-US" sz="1200" b="0" i="0" u="none" strike="noStrike" kern="1200" dirty="0">
                          <a:solidFill>
                            <a:schemeClr val="dk1"/>
                          </a:solidFill>
                          <a:effectLst/>
                          <a:latin typeface="+mn-lt"/>
                          <a:ea typeface="+mn-ea"/>
                          <a:cs typeface="+mn-cs"/>
                        </a:rPr>
                        <a:t>Larceny</a:t>
                      </a:r>
                      <a:r>
                        <a:rPr lang="en-US" sz="1200" b="0" i="0" u="none" strike="noStrike" dirty="0">
                          <a:solidFill>
                            <a:srgbClr val="000000"/>
                          </a:solidFill>
                          <a:effectLst/>
                          <a:latin typeface="Arial" panose="020B0604020202020204" pitchFamily="34" charset="0"/>
                        </a:rPr>
                        <a:t> </a:t>
                      </a: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before gameday   </a:t>
                      </a:r>
                      <a:endParaRPr lang="en-US" sz="1200" dirty="0">
                        <a:effectLst/>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US" sz="1200" b="0" i="0" u="none" strike="noStrike" dirty="0">
                          <a:solidFill>
                            <a:srgbClr val="000000"/>
                          </a:solidFill>
                          <a:effectLst/>
                          <a:latin typeface="Arial" panose="020B0604020202020204" pitchFamily="34" charset="0"/>
                        </a:rPr>
                        <a:t>0.5299</a:t>
                      </a:r>
                      <a:endParaRPr lang="en-US" sz="1200" dirty="0">
                        <a:effectLst/>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US" sz="1200" b="0" i="0" u="none" strike="noStrike" dirty="0">
                          <a:solidFill>
                            <a:srgbClr val="000000"/>
                          </a:solidFill>
                          <a:effectLst/>
                          <a:latin typeface="Arial" panose="020B0604020202020204" pitchFamily="34" charset="0"/>
                        </a:rPr>
                        <a:t>0.000</a:t>
                      </a:r>
                      <a:endParaRPr lang="en-US" sz="1200" dirty="0">
                        <a:effectLst/>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9873665"/>
                  </a:ext>
                </a:extLst>
              </a:tr>
              <a:tr h="531328">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Average </a:t>
                      </a:r>
                      <a:r>
                        <a:rPr lang="en-US" sz="1200" b="0" i="0" u="none" strike="noStrike" kern="1200" dirty="0">
                          <a:solidFill>
                            <a:schemeClr val="dk1"/>
                          </a:solidFill>
                          <a:effectLst/>
                          <a:latin typeface="+mn-lt"/>
                          <a:ea typeface="+mn-ea"/>
                          <a:cs typeface="+mn-cs"/>
                        </a:rPr>
                        <a:t>Robbery</a:t>
                      </a:r>
                      <a:r>
                        <a:rPr lang="en-US" sz="1200" b="0" i="0" u="none" strike="noStrike" dirty="0">
                          <a:solidFill>
                            <a:srgbClr val="000000"/>
                          </a:solidFill>
                          <a:effectLst/>
                          <a:latin typeface="Arial" panose="020B0604020202020204" pitchFamily="34" charset="0"/>
                        </a:rPr>
                        <a:t> </a:t>
                      </a: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before gameday   </a:t>
                      </a:r>
                      <a:endParaRPr lang="en-US" sz="1200" dirty="0">
                        <a:effectLst/>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US" sz="1200" b="0" i="0" u="none" strike="noStrike" dirty="0">
                          <a:solidFill>
                            <a:srgbClr val="000000"/>
                          </a:solidFill>
                          <a:effectLst/>
                          <a:latin typeface="Arial" panose="020B0604020202020204" pitchFamily="34" charset="0"/>
                        </a:rPr>
                        <a:t>1.1926</a:t>
                      </a:r>
                      <a:endParaRPr lang="en-US" sz="1200" dirty="0">
                        <a:effectLst/>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US" sz="1200" b="0" i="0" u="none" strike="noStrike" dirty="0">
                          <a:solidFill>
                            <a:srgbClr val="000000"/>
                          </a:solidFill>
                          <a:effectLst/>
                          <a:latin typeface="Arial" panose="020B0604020202020204" pitchFamily="34" charset="0"/>
                        </a:rPr>
                        <a:t>0.049</a:t>
                      </a:r>
                      <a:endParaRPr lang="en-US" sz="1200" dirty="0">
                        <a:effectLst/>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97132256"/>
                  </a:ext>
                </a:extLst>
              </a:tr>
              <a:tr h="356645">
                <a:tc>
                  <a:txBody>
                    <a:bodyPr/>
                    <a:lstStyle/>
                    <a:p>
                      <a:pPr rtl="0" fontAlgn="t">
                        <a:spcBef>
                          <a:spcPts val="0"/>
                        </a:spcBef>
                        <a:spcAft>
                          <a:spcPts val="0"/>
                        </a:spcAft>
                      </a:pPr>
                      <a:r>
                        <a:rPr lang="en-US" sz="1200" b="1" i="0" u="none" strike="noStrike" dirty="0">
                          <a:solidFill>
                            <a:srgbClr val="000000"/>
                          </a:solidFill>
                          <a:effectLst/>
                          <a:latin typeface="Arial" panose="020B0604020202020204" pitchFamily="34" charset="0"/>
                        </a:rPr>
                        <a:t>R square</a:t>
                      </a:r>
                      <a:endParaRPr lang="en-US" sz="1200" b="1" dirty="0">
                        <a:effectLst/>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rtl="0" fontAlgn="t">
                        <a:spcBef>
                          <a:spcPts val="0"/>
                        </a:spcBef>
                        <a:spcAft>
                          <a:spcPts val="0"/>
                        </a:spcAft>
                      </a:pPr>
                      <a:r>
                        <a:rPr lang="en-US" sz="1200" b="1" i="0" u="none" strike="noStrike" dirty="0">
                          <a:solidFill>
                            <a:srgbClr val="000000"/>
                          </a:solidFill>
                          <a:effectLst/>
                          <a:latin typeface="Arial" panose="020B0604020202020204" pitchFamily="34" charset="0"/>
                        </a:rPr>
                        <a:t>0.348</a:t>
                      </a:r>
                      <a:endParaRPr lang="en-US" sz="1200" b="1" dirty="0">
                        <a:effectLst/>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2955347968"/>
                  </a:ext>
                </a:extLst>
              </a:tr>
            </a:tbl>
          </a:graphicData>
        </a:graphic>
      </p:graphicFrame>
      <p:sp>
        <p:nvSpPr>
          <p:cNvPr id="52" name="Rectangle 22">
            <a:extLst>
              <a:ext uri="{FF2B5EF4-FFF2-40B4-BE49-F238E27FC236}">
                <a16:creationId xmlns:a16="http://schemas.microsoft.com/office/drawing/2014/main" id="{09F927EF-4C7F-EA71-215E-4803FD91796C}"/>
              </a:ext>
            </a:extLst>
          </p:cNvPr>
          <p:cNvSpPr>
            <a:spLocks noChangeArrowheads="1"/>
          </p:cNvSpPr>
          <p:nvPr/>
        </p:nvSpPr>
        <p:spPr bwMode="auto">
          <a:xfrm>
            <a:off x="22879050" y="25210855"/>
            <a:ext cx="9891866" cy="914400"/>
          </a:xfrm>
          <a:prstGeom prst="rect">
            <a:avLst/>
          </a:prstGeom>
          <a:solidFill>
            <a:schemeClr val="accent2">
              <a:lumMod val="75000"/>
            </a:schemeClr>
          </a:solidFill>
          <a:ln w="12700">
            <a:solidFill>
              <a:srgbClr val="83BCC1"/>
            </a:solidFill>
            <a:miter lim="800000"/>
          </a:ln>
        </p:spPr>
        <p:txBody>
          <a:bodyPr wrap="none" lIns="274320" tIns="73152" rIns="274320" bIns="68563" anchor="ctr" anchorCtr="0"/>
          <a:lstStyle>
            <a:defPPr>
              <a:defRPr lang="en-US"/>
            </a:defPPr>
            <a:lvl1pPr algn="l" rtl="0" fontAlgn="base">
              <a:spcBef>
                <a:spcPct val="0"/>
              </a:spcBef>
              <a:spcAft>
                <a:spcPct val="0"/>
              </a:spcAft>
              <a:defRPr sz="3000" kern="1200">
                <a:solidFill>
                  <a:schemeClr val="tx1"/>
                </a:solidFill>
                <a:latin typeface="Arial"/>
                <a:ea typeface="+mn-ea"/>
                <a:cs typeface="+mn-cs"/>
              </a:defRPr>
            </a:lvl1pPr>
            <a:lvl2pPr marL="457200" algn="l" rtl="0" fontAlgn="base">
              <a:spcBef>
                <a:spcPct val="0"/>
              </a:spcBef>
              <a:spcAft>
                <a:spcPct val="0"/>
              </a:spcAft>
              <a:defRPr sz="3000" kern="1200">
                <a:solidFill>
                  <a:schemeClr val="tx1"/>
                </a:solidFill>
                <a:latin typeface="Arial"/>
                <a:ea typeface="+mn-ea"/>
                <a:cs typeface="+mn-cs"/>
              </a:defRPr>
            </a:lvl2pPr>
            <a:lvl3pPr marL="914400" algn="l" rtl="0" fontAlgn="base">
              <a:spcBef>
                <a:spcPct val="0"/>
              </a:spcBef>
              <a:spcAft>
                <a:spcPct val="0"/>
              </a:spcAft>
              <a:defRPr sz="3000" kern="1200">
                <a:solidFill>
                  <a:schemeClr val="tx1"/>
                </a:solidFill>
                <a:latin typeface="Arial"/>
                <a:ea typeface="+mn-ea"/>
                <a:cs typeface="+mn-cs"/>
              </a:defRPr>
            </a:lvl3pPr>
            <a:lvl4pPr marL="1371600" algn="l" rtl="0" fontAlgn="base">
              <a:spcBef>
                <a:spcPct val="0"/>
              </a:spcBef>
              <a:spcAft>
                <a:spcPct val="0"/>
              </a:spcAft>
              <a:defRPr sz="3000" kern="1200">
                <a:solidFill>
                  <a:schemeClr val="tx1"/>
                </a:solidFill>
                <a:latin typeface="Arial"/>
                <a:ea typeface="+mn-ea"/>
                <a:cs typeface="+mn-cs"/>
              </a:defRPr>
            </a:lvl4pPr>
            <a:lvl5pPr marL="1828800" algn="l" rtl="0" fontAlgn="base">
              <a:spcBef>
                <a:spcPct val="0"/>
              </a:spcBef>
              <a:spcAft>
                <a:spcPct val="0"/>
              </a:spcAft>
              <a:defRPr sz="3000" kern="1200">
                <a:solidFill>
                  <a:schemeClr val="tx1"/>
                </a:solidFill>
                <a:latin typeface="Arial"/>
                <a:ea typeface="+mn-ea"/>
                <a:cs typeface="+mn-cs"/>
              </a:defRPr>
            </a:lvl5pPr>
            <a:lvl6pPr marL="2286000" algn="l" defTabSz="914400" rtl="0" eaLnBrk="1" latinLnBrk="0" hangingPunct="1">
              <a:defRPr sz="3000" kern="1200">
                <a:solidFill>
                  <a:schemeClr val="tx1"/>
                </a:solidFill>
                <a:latin typeface="Arial"/>
                <a:ea typeface="+mn-ea"/>
                <a:cs typeface="+mn-cs"/>
              </a:defRPr>
            </a:lvl6pPr>
            <a:lvl7pPr marL="2743200" algn="l" defTabSz="914400" rtl="0" eaLnBrk="1" latinLnBrk="0" hangingPunct="1">
              <a:defRPr sz="3000" kern="1200">
                <a:solidFill>
                  <a:schemeClr val="tx1"/>
                </a:solidFill>
                <a:latin typeface="Arial"/>
                <a:ea typeface="+mn-ea"/>
                <a:cs typeface="+mn-cs"/>
              </a:defRPr>
            </a:lvl7pPr>
            <a:lvl8pPr marL="3200400" algn="l" defTabSz="914400" rtl="0" eaLnBrk="1" latinLnBrk="0" hangingPunct="1">
              <a:defRPr sz="3000" kern="1200">
                <a:solidFill>
                  <a:schemeClr val="tx1"/>
                </a:solidFill>
                <a:latin typeface="Arial"/>
                <a:ea typeface="+mn-ea"/>
                <a:cs typeface="+mn-cs"/>
              </a:defRPr>
            </a:lvl8pPr>
            <a:lvl9pPr marL="3657600" algn="l" defTabSz="914400" rtl="0" eaLnBrk="1" latinLnBrk="0" hangingPunct="1">
              <a:defRPr sz="3000" kern="1200">
                <a:solidFill>
                  <a:schemeClr val="tx1"/>
                </a:solidFill>
                <a:latin typeface="Arial"/>
                <a:ea typeface="+mn-ea"/>
                <a:cs typeface="+mn-cs"/>
              </a:defRPr>
            </a:lvl9pPr>
          </a:lstStyle>
          <a:p>
            <a:pPr marL="0" marR="0" lvl="0" indent="0" algn="ctr" defTabSz="4702588"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Libre Baskerville"/>
                <a:cs typeface="Arial"/>
              </a:rPr>
              <a:t>Linear Regression Model</a:t>
            </a:r>
            <a:endParaRPr kumimoji="0" lang="en-US" sz="3000" b="0" i="0" u="none" strike="noStrike" kern="1200" cap="none" spc="0" normalizeH="0" baseline="0" noProof="0" dirty="0">
              <a:ln>
                <a:noFill/>
              </a:ln>
              <a:solidFill>
                <a:prstClr val="white"/>
              </a:solidFill>
              <a:effectLst/>
              <a:uLnTx/>
              <a:uFillTx/>
              <a:latin typeface="Libre Baskerville"/>
              <a:cs typeface="Arial"/>
            </a:endParaRPr>
          </a:p>
        </p:txBody>
      </p:sp>
      <p:graphicFrame>
        <p:nvGraphicFramePr>
          <p:cNvPr id="82" name="表格 6">
            <a:extLst>
              <a:ext uri="{FF2B5EF4-FFF2-40B4-BE49-F238E27FC236}">
                <a16:creationId xmlns:a16="http://schemas.microsoft.com/office/drawing/2014/main" id="{62E94014-5BE0-45D8-A977-A13EF2823B51}"/>
              </a:ext>
            </a:extLst>
          </p:cNvPr>
          <p:cNvGraphicFramePr>
            <a:graphicFrameLocks noGrp="1"/>
          </p:cNvGraphicFramePr>
          <p:nvPr>
            <p:extLst>
              <p:ext uri="{D42A27DB-BD31-4B8C-83A1-F6EECF244321}">
                <p14:modId xmlns:p14="http://schemas.microsoft.com/office/powerpoint/2010/main" val="3970552787"/>
              </p:ext>
            </p:extLst>
          </p:nvPr>
        </p:nvGraphicFramePr>
        <p:xfrm>
          <a:off x="12297625" y="29743445"/>
          <a:ext cx="9652169" cy="2119061"/>
        </p:xfrm>
        <a:graphic>
          <a:graphicData uri="http://schemas.openxmlformats.org/drawingml/2006/table">
            <a:tbl>
              <a:tblPr firstRow="1" bandRow="1">
                <a:tableStyleId>{5940675A-B579-460E-94D1-54222C63F5DA}</a:tableStyleId>
              </a:tblPr>
              <a:tblGrid>
                <a:gridCol w="1800346">
                  <a:extLst>
                    <a:ext uri="{9D8B030D-6E8A-4147-A177-3AD203B41FA5}">
                      <a16:colId xmlns:a16="http://schemas.microsoft.com/office/drawing/2014/main" val="3536714216"/>
                    </a:ext>
                  </a:extLst>
                </a:gridCol>
                <a:gridCol w="4345415">
                  <a:extLst>
                    <a:ext uri="{9D8B030D-6E8A-4147-A177-3AD203B41FA5}">
                      <a16:colId xmlns:a16="http://schemas.microsoft.com/office/drawing/2014/main" val="1182381344"/>
                    </a:ext>
                  </a:extLst>
                </a:gridCol>
                <a:gridCol w="1781871">
                  <a:extLst>
                    <a:ext uri="{9D8B030D-6E8A-4147-A177-3AD203B41FA5}">
                      <a16:colId xmlns:a16="http://schemas.microsoft.com/office/drawing/2014/main" val="465368835"/>
                    </a:ext>
                  </a:extLst>
                </a:gridCol>
                <a:gridCol w="1724537">
                  <a:extLst>
                    <a:ext uri="{9D8B030D-6E8A-4147-A177-3AD203B41FA5}">
                      <a16:colId xmlns:a16="http://schemas.microsoft.com/office/drawing/2014/main" val="1744269180"/>
                    </a:ext>
                  </a:extLst>
                </a:gridCol>
              </a:tblGrid>
              <a:tr h="381701">
                <a:tc>
                  <a:txBody>
                    <a:bodyPr/>
                    <a:lstStyle/>
                    <a:p>
                      <a:pPr algn="ctr"/>
                      <a:r>
                        <a:rPr lang="en-US" b="1" dirty="0"/>
                        <a:t>Time</a:t>
                      </a:r>
                    </a:p>
                  </a:txBody>
                  <a:tcPr/>
                </a:tc>
                <a:tc>
                  <a:txBody>
                    <a:bodyPr/>
                    <a:lstStyle/>
                    <a:p>
                      <a:pPr algn="ctr"/>
                      <a:r>
                        <a:rPr lang="en-US" b="1" dirty="0"/>
                        <a:t>Description</a:t>
                      </a:r>
                    </a:p>
                  </a:txBody>
                  <a:tcPr/>
                </a:tc>
                <a:tc>
                  <a:txBody>
                    <a:bodyPr/>
                    <a:lstStyle/>
                    <a:p>
                      <a:pPr algn="ctr"/>
                      <a:r>
                        <a:rPr lang="en-US" altLang="zh-CN" b="1" dirty="0"/>
                        <a:t>Atlanta</a:t>
                      </a:r>
                      <a:endParaRPr lang="en-US" b="1" dirty="0"/>
                    </a:p>
                  </a:txBody>
                  <a:tcPr/>
                </a:tc>
                <a:tc>
                  <a:txBody>
                    <a:bodyPr/>
                    <a:lstStyle/>
                    <a:p>
                      <a:pPr algn="ctr"/>
                      <a:r>
                        <a:rPr lang="en-US" sz="1800" b="1" kern="1200" dirty="0">
                          <a:solidFill>
                            <a:schemeClr val="tx1"/>
                          </a:solidFill>
                          <a:latin typeface="+mn-lt"/>
                          <a:ea typeface="+mn-ea"/>
                          <a:cs typeface="+mn-cs"/>
                        </a:rPr>
                        <a:t>Boston </a:t>
                      </a:r>
                    </a:p>
                  </a:txBody>
                  <a:tcPr/>
                </a:tc>
                <a:extLst>
                  <a:ext uri="{0D108BD9-81ED-4DB2-BD59-A6C34878D82A}">
                    <a16:rowId xmlns:a16="http://schemas.microsoft.com/office/drawing/2014/main" val="3991925805"/>
                  </a:ext>
                </a:extLst>
              </a:tr>
              <a:tr h="0">
                <a:tc>
                  <a:txBody>
                    <a:bodyPr/>
                    <a:lstStyle/>
                    <a:p>
                      <a:r>
                        <a:rPr lang="en-US" sz="1400" b="0" dirty="0"/>
                        <a:t>Gameday</a:t>
                      </a:r>
                    </a:p>
                  </a:txBody>
                  <a:tcPr/>
                </a:tc>
                <a:tc>
                  <a:txBody>
                    <a:bodyPr/>
                    <a:lstStyle/>
                    <a:p>
                      <a:r>
                        <a:rPr lang="en-US" sz="1400" b="0" kern="1200" dirty="0">
                          <a:solidFill>
                            <a:schemeClr val="dk1"/>
                          </a:solidFill>
                        </a:rPr>
                        <a:t>Total number of game days</a:t>
                      </a:r>
                      <a:endParaRPr lang="en-US" sz="1400" b="0" kern="1200" dirty="0">
                        <a:solidFill>
                          <a:schemeClr val="dk1"/>
                        </a:solidFill>
                        <a:latin typeface="+mn-lt"/>
                        <a:ea typeface="+mn-ea"/>
                        <a:cs typeface="+mn-cs"/>
                      </a:endParaRPr>
                    </a:p>
                  </a:txBody>
                  <a:tcPr/>
                </a:tc>
                <a:tc>
                  <a:txBody>
                    <a:bodyPr/>
                    <a:lstStyle/>
                    <a:p>
                      <a:r>
                        <a:rPr lang="en-US" sz="1400" b="0" kern="1200" dirty="0">
                          <a:solidFill>
                            <a:schemeClr val="dk1"/>
                          </a:solidFill>
                          <a:latin typeface="+mn-lt"/>
                          <a:ea typeface="+mn-ea"/>
                          <a:cs typeface="+mn-cs"/>
                        </a:rPr>
                        <a:t>516 days</a:t>
                      </a:r>
                    </a:p>
                  </a:txBody>
                  <a:tcPr/>
                </a:tc>
                <a:tc>
                  <a:txBody>
                    <a:bodyPr/>
                    <a:lstStyle/>
                    <a:p>
                      <a:r>
                        <a:rPr lang="en-US" sz="1400" b="0" kern="1200" dirty="0">
                          <a:solidFill>
                            <a:schemeClr val="dk1"/>
                          </a:solidFill>
                          <a:latin typeface="+mn-lt"/>
                          <a:ea typeface="+mn-ea"/>
                          <a:cs typeface="+mn-cs"/>
                        </a:rPr>
                        <a:t>517 days</a:t>
                      </a:r>
                    </a:p>
                  </a:txBody>
                  <a:tcPr/>
                </a:tc>
                <a:extLst>
                  <a:ext uri="{0D108BD9-81ED-4DB2-BD59-A6C34878D82A}">
                    <a16:rowId xmlns:a16="http://schemas.microsoft.com/office/drawing/2014/main" val="1485763418"/>
                  </a:ext>
                </a:extLst>
              </a:tr>
              <a:tr h="281686">
                <a:tc>
                  <a:txBody>
                    <a:bodyPr/>
                    <a:lstStyle/>
                    <a:p>
                      <a:r>
                        <a:rPr lang="en-US" sz="1400" b="0" dirty="0"/>
                        <a:t>Before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rPr>
                        <a:t>Total number of days before the game days</a:t>
                      </a:r>
                      <a:endParaRPr lang="en-US" sz="1400" b="0" kern="1200" dirty="0">
                        <a:solidFill>
                          <a:schemeClr val="dk1"/>
                        </a:solidFill>
                        <a:latin typeface="+mn-lt"/>
                        <a:ea typeface="+mn-ea"/>
                        <a:cs typeface="+mn-cs"/>
                      </a:endParaRPr>
                    </a:p>
                  </a:txBody>
                  <a:tcPr/>
                </a:tc>
                <a:tc>
                  <a:txBody>
                    <a:bodyPr/>
                    <a:lstStyle/>
                    <a:p>
                      <a:r>
                        <a:rPr lang="en-US" sz="1400" b="0" kern="1200" dirty="0">
                          <a:solidFill>
                            <a:schemeClr val="dk1"/>
                          </a:solidFill>
                          <a:latin typeface="+mn-lt"/>
                          <a:ea typeface="+mn-ea"/>
                          <a:cs typeface="+mn-cs"/>
                        </a:rPr>
                        <a:t>533 days</a:t>
                      </a:r>
                    </a:p>
                  </a:txBody>
                  <a:tcPr/>
                </a:tc>
                <a:tc>
                  <a:txBody>
                    <a:bodyPr/>
                    <a:lstStyle/>
                    <a:p>
                      <a:r>
                        <a:rPr lang="en-US" sz="1400" b="0" kern="1200" dirty="0">
                          <a:solidFill>
                            <a:schemeClr val="dk1"/>
                          </a:solidFill>
                          <a:latin typeface="+mn-lt"/>
                          <a:ea typeface="+mn-ea"/>
                          <a:cs typeface="+mn-cs"/>
                        </a:rPr>
                        <a:t>314 days</a:t>
                      </a:r>
                    </a:p>
                  </a:txBody>
                  <a:tcPr/>
                </a:tc>
                <a:extLst>
                  <a:ext uri="{0D108BD9-81ED-4DB2-BD59-A6C34878D82A}">
                    <a16:rowId xmlns:a16="http://schemas.microsoft.com/office/drawing/2014/main" val="1130216537"/>
                  </a:ext>
                </a:extLst>
              </a:tr>
              <a:tr h="281686">
                <a:tc>
                  <a:txBody>
                    <a:bodyPr/>
                    <a:lstStyle/>
                    <a:p>
                      <a:r>
                        <a:rPr lang="en-US" sz="1400" b="0" dirty="0"/>
                        <a:t>Between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rPr>
                        <a:t>Total number of days between the game days</a:t>
                      </a:r>
                      <a:endParaRPr lang="en-US" sz="1400" b="0" kern="1200" dirty="0">
                        <a:solidFill>
                          <a:schemeClr val="dk1"/>
                        </a:solidFill>
                        <a:latin typeface="+mn-lt"/>
                        <a:ea typeface="+mn-ea"/>
                        <a:cs typeface="+mn-cs"/>
                      </a:endParaRPr>
                    </a:p>
                  </a:txBody>
                  <a:tcPr/>
                </a:tc>
                <a:tc>
                  <a:txBody>
                    <a:bodyPr/>
                    <a:lstStyle/>
                    <a:p>
                      <a:r>
                        <a:rPr lang="en-US" sz="1400" b="0" kern="1200" dirty="0">
                          <a:solidFill>
                            <a:schemeClr val="dk1"/>
                          </a:solidFill>
                          <a:latin typeface="+mn-lt"/>
                          <a:ea typeface="+mn-ea"/>
                          <a:cs typeface="+mn-cs"/>
                        </a:rPr>
                        <a:t>111 days</a:t>
                      </a:r>
                    </a:p>
                  </a:txBody>
                  <a:tcPr/>
                </a:tc>
                <a:tc>
                  <a:txBody>
                    <a:bodyPr/>
                    <a:lstStyle/>
                    <a:p>
                      <a:r>
                        <a:rPr lang="en-US" sz="1400" b="0" kern="1200" dirty="0">
                          <a:solidFill>
                            <a:schemeClr val="dk1"/>
                          </a:solidFill>
                          <a:latin typeface="+mn-lt"/>
                          <a:ea typeface="+mn-ea"/>
                          <a:cs typeface="+mn-cs"/>
                        </a:rPr>
                        <a:t>204 days</a:t>
                      </a:r>
                    </a:p>
                  </a:txBody>
                  <a:tcPr/>
                </a:tc>
                <a:extLst>
                  <a:ext uri="{0D108BD9-81ED-4DB2-BD59-A6C34878D82A}">
                    <a16:rowId xmlns:a16="http://schemas.microsoft.com/office/drawing/2014/main" val="2716694727"/>
                  </a:ext>
                </a:extLst>
              </a:tr>
              <a:tr h="2816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t>After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rPr>
                        <a:t>Total number of days before the game days</a:t>
                      </a:r>
                      <a:endParaRPr lang="en-US" sz="1400" b="0" kern="1200" dirty="0">
                        <a:solidFill>
                          <a:schemeClr val="dk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mn-lt"/>
                          <a:ea typeface="+mn-ea"/>
                          <a:cs typeface="+mn-cs"/>
                        </a:rPr>
                        <a:t>434 days</a:t>
                      </a:r>
                    </a:p>
                  </a:txBody>
                  <a:tcPr/>
                </a:tc>
                <a:tc>
                  <a:txBody>
                    <a:bodyPr/>
                    <a:lstStyle/>
                    <a:p>
                      <a:r>
                        <a:rPr lang="en-US" sz="1400" b="0" kern="1200" dirty="0">
                          <a:solidFill>
                            <a:schemeClr val="dk1"/>
                          </a:solidFill>
                          <a:latin typeface="+mn-lt"/>
                          <a:ea typeface="+mn-ea"/>
                          <a:cs typeface="+mn-cs"/>
                        </a:rPr>
                        <a:t>433 days</a:t>
                      </a:r>
                    </a:p>
                  </a:txBody>
                  <a:tcPr/>
                </a:tc>
                <a:extLst>
                  <a:ext uri="{0D108BD9-81ED-4DB2-BD59-A6C34878D82A}">
                    <a16:rowId xmlns:a16="http://schemas.microsoft.com/office/drawing/2014/main" val="3604133291"/>
                  </a:ext>
                </a:extLst>
              </a:tr>
              <a:tr h="2816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Win and Lose</a:t>
                      </a:r>
                    </a:p>
                  </a:txBody>
                  <a:tcPr/>
                </a:tc>
                <a:tc>
                  <a:txBody>
                    <a:bodyPr/>
                    <a:lstStyle/>
                    <a:p>
                      <a:r>
                        <a:rPr lang="en-US" sz="1400" b="0" kern="1200" dirty="0">
                          <a:solidFill>
                            <a:schemeClr val="dk1"/>
                          </a:solidFill>
                        </a:rPr>
                        <a:t>The baseball team of the is win or lose the game</a:t>
                      </a:r>
                      <a:endParaRPr lang="en-US" sz="1400" b="0" kern="1200" dirty="0">
                        <a:solidFill>
                          <a:schemeClr val="dk1"/>
                        </a:solidFill>
                        <a:latin typeface="+mn-lt"/>
                        <a:ea typeface="+mn-ea"/>
                        <a:cs typeface="+mn-cs"/>
                      </a:endParaRPr>
                    </a:p>
                  </a:txBody>
                  <a:tcPr/>
                </a:tc>
                <a:tc>
                  <a:txBody>
                    <a:bodyPr/>
                    <a:lstStyle/>
                    <a:p>
                      <a:r>
                        <a:rPr lang="en-US" sz="1400" b="0" kern="1200" dirty="0">
                          <a:solidFill>
                            <a:schemeClr val="dk1"/>
                          </a:solidFill>
                          <a:latin typeface="+mn-lt"/>
                          <a:ea typeface="+mn-ea"/>
                          <a:cs typeface="+mn-cs"/>
                        </a:rPr>
                        <a:t>Win: 265</a:t>
                      </a:r>
                    </a:p>
                    <a:p>
                      <a:r>
                        <a:rPr lang="en-US" sz="1400" b="0" kern="1200" dirty="0">
                          <a:solidFill>
                            <a:schemeClr val="dk1"/>
                          </a:solidFill>
                          <a:latin typeface="+mn-lt"/>
                          <a:ea typeface="+mn-ea"/>
                          <a:cs typeface="+mn-cs"/>
                        </a:rPr>
                        <a:t>Lose: 252</a:t>
                      </a:r>
                    </a:p>
                  </a:txBody>
                  <a:tcPr/>
                </a:tc>
                <a:tc>
                  <a:txBody>
                    <a:bodyPr/>
                    <a:lstStyle/>
                    <a:p>
                      <a:r>
                        <a:rPr lang="en-US" sz="1400" b="0" kern="1200" dirty="0">
                          <a:solidFill>
                            <a:schemeClr val="dk1"/>
                          </a:solidFill>
                          <a:latin typeface="+mn-lt"/>
                          <a:ea typeface="+mn-ea"/>
                          <a:cs typeface="+mn-cs"/>
                        </a:rPr>
                        <a:t>Win: 293</a:t>
                      </a:r>
                    </a:p>
                    <a:p>
                      <a:r>
                        <a:rPr lang="en-US" sz="1400" b="0" kern="1200" dirty="0">
                          <a:solidFill>
                            <a:schemeClr val="dk1"/>
                          </a:solidFill>
                          <a:latin typeface="+mn-lt"/>
                          <a:ea typeface="+mn-ea"/>
                          <a:cs typeface="+mn-cs"/>
                        </a:rPr>
                        <a:t>Lose: 225</a:t>
                      </a:r>
                    </a:p>
                  </a:txBody>
                  <a:tcPr/>
                </a:tc>
                <a:extLst>
                  <a:ext uri="{0D108BD9-81ED-4DB2-BD59-A6C34878D82A}">
                    <a16:rowId xmlns:a16="http://schemas.microsoft.com/office/drawing/2014/main" val="826419186"/>
                  </a:ext>
                </a:extLst>
              </a:tr>
            </a:tbl>
          </a:graphicData>
        </a:graphic>
      </p:graphicFrame>
      <p:pic>
        <p:nvPicPr>
          <p:cNvPr id="54" name="图片 53" descr="日程表&#10;&#10;描述已自动生成">
            <a:extLst>
              <a:ext uri="{FF2B5EF4-FFF2-40B4-BE49-F238E27FC236}">
                <a16:creationId xmlns:a16="http://schemas.microsoft.com/office/drawing/2014/main" id="{3DF0D334-E3A9-F704-7BDE-418A12827275}"/>
              </a:ext>
            </a:extLst>
          </p:cNvPr>
          <p:cNvPicPr>
            <a:picLocks noChangeAspect="1"/>
          </p:cNvPicPr>
          <p:nvPr/>
        </p:nvPicPr>
        <p:blipFill rotWithShape="1">
          <a:blip r:embed="rId5">
            <a:extLst>
              <a:ext uri="{28A0092B-C50C-407E-A947-70E740481C1C}">
                <a14:useLocalDpi xmlns:a14="http://schemas.microsoft.com/office/drawing/2010/main" val="0"/>
              </a:ext>
            </a:extLst>
          </a:blip>
          <a:srcRect l="5966" t="22596" r="5363" b="22995"/>
          <a:stretch/>
        </p:blipFill>
        <p:spPr>
          <a:xfrm>
            <a:off x="11941302" y="26626900"/>
            <a:ext cx="10157033" cy="2711445"/>
          </a:xfrm>
          <a:prstGeom prst="rect">
            <a:avLst/>
          </a:prstGeom>
        </p:spPr>
      </p:pic>
      <p:sp>
        <p:nvSpPr>
          <p:cNvPr id="84" name="Rectangle 22">
            <a:extLst>
              <a:ext uri="{FF2B5EF4-FFF2-40B4-BE49-F238E27FC236}">
                <a16:creationId xmlns:a16="http://schemas.microsoft.com/office/drawing/2014/main" id="{0FA37FE1-3B15-77A9-BA0C-F94D9E5606E9}"/>
              </a:ext>
            </a:extLst>
          </p:cNvPr>
          <p:cNvSpPr>
            <a:spLocks noChangeArrowheads="1"/>
          </p:cNvSpPr>
          <p:nvPr/>
        </p:nvSpPr>
        <p:spPr bwMode="auto">
          <a:xfrm>
            <a:off x="11762019" y="25222532"/>
            <a:ext cx="10515600" cy="914400"/>
          </a:xfrm>
          <a:prstGeom prst="rect">
            <a:avLst/>
          </a:prstGeom>
          <a:solidFill>
            <a:schemeClr val="accent2">
              <a:lumMod val="75000"/>
            </a:schemeClr>
          </a:solidFill>
          <a:ln w="12700">
            <a:solidFill>
              <a:srgbClr val="83BCC1"/>
            </a:solidFill>
            <a:miter lim="800000"/>
          </a:ln>
        </p:spPr>
        <p:txBody>
          <a:bodyPr wrap="none" lIns="274320" tIns="73152" rIns="274320" bIns="68563" anchor="ctr" anchorCtr="0"/>
          <a:lstStyle>
            <a:defPPr>
              <a:defRPr lang="en-US"/>
            </a:defPPr>
            <a:lvl1pPr algn="l" rtl="0" fontAlgn="base">
              <a:spcBef>
                <a:spcPct val="0"/>
              </a:spcBef>
              <a:spcAft>
                <a:spcPct val="0"/>
              </a:spcAft>
              <a:defRPr sz="3000" kern="1200">
                <a:solidFill>
                  <a:schemeClr val="tx1"/>
                </a:solidFill>
                <a:latin typeface="Arial"/>
                <a:ea typeface="+mn-ea"/>
                <a:cs typeface="+mn-cs"/>
              </a:defRPr>
            </a:lvl1pPr>
            <a:lvl2pPr marL="457200" algn="l" rtl="0" fontAlgn="base">
              <a:spcBef>
                <a:spcPct val="0"/>
              </a:spcBef>
              <a:spcAft>
                <a:spcPct val="0"/>
              </a:spcAft>
              <a:defRPr sz="3000" kern="1200">
                <a:solidFill>
                  <a:schemeClr val="tx1"/>
                </a:solidFill>
                <a:latin typeface="Arial"/>
                <a:ea typeface="+mn-ea"/>
                <a:cs typeface="+mn-cs"/>
              </a:defRPr>
            </a:lvl2pPr>
            <a:lvl3pPr marL="914400" algn="l" rtl="0" fontAlgn="base">
              <a:spcBef>
                <a:spcPct val="0"/>
              </a:spcBef>
              <a:spcAft>
                <a:spcPct val="0"/>
              </a:spcAft>
              <a:defRPr sz="3000" kern="1200">
                <a:solidFill>
                  <a:schemeClr val="tx1"/>
                </a:solidFill>
                <a:latin typeface="Arial"/>
                <a:ea typeface="+mn-ea"/>
                <a:cs typeface="+mn-cs"/>
              </a:defRPr>
            </a:lvl3pPr>
            <a:lvl4pPr marL="1371600" algn="l" rtl="0" fontAlgn="base">
              <a:spcBef>
                <a:spcPct val="0"/>
              </a:spcBef>
              <a:spcAft>
                <a:spcPct val="0"/>
              </a:spcAft>
              <a:defRPr sz="3000" kern="1200">
                <a:solidFill>
                  <a:schemeClr val="tx1"/>
                </a:solidFill>
                <a:latin typeface="Arial"/>
                <a:ea typeface="+mn-ea"/>
                <a:cs typeface="+mn-cs"/>
              </a:defRPr>
            </a:lvl4pPr>
            <a:lvl5pPr marL="1828800" algn="l" rtl="0" fontAlgn="base">
              <a:spcBef>
                <a:spcPct val="0"/>
              </a:spcBef>
              <a:spcAft>
                <a:spcPct val="0"/>
              </a:spcAft>
              <a:defRPr sz="3000" kern="1200">
                <a:solidFill>
                  <a:schemeClr val="tx1"/>
                </a:solidFill>
                <a:latin typeface="Arial"/>
                <a:ea typeface="+mn-ea"/>
                <a:cs typeface="+mn-cs"/>
              </a:defRPr>
            </a:lvl5pPr>
            <a:lvl6pPr marL="2286000" algn="l" defTabSz="914400" rtl="0" eaLnBrk="1" latinLnBrk="0" hangingPunct="1">
              <a:defRPr sz="3000" kern="1200">
                <a:solidFill>
                  <a:schemeClr val="tx1"/>
                </a:solidFill>
                <a:latin typeface="Arial"/>
                <a:ea typeface="+mn-ea"/>
                <a:cs typeface="+mn-cs"/>
              </a:defRPr>
            </a:lvl6pPr>
            <a:lvl7pPr marL="2743200" algn="l" defTabSz="914400" rtl="0" eaLnBrk="1" latinLnBrk="0" hangingPunct="1">
              <a:defRPr sz="3000" kern="1200">
                <a:solidFill>
                  <a:schemeClr val="tx1"/>
                </a:solidFill>
                <a:latin typeface="Arial"/>
                <a:ea typeface="+mn-ea"/>
                <a:cs typeface="+mn-cs"/>
              </a:defRPr>
            </a:lvl7pPr>
            <a:lvl8pPr marL="3200400" algn="l" defTabSz="914400" rtl="0" eaLnBrk="1" latinLnBrk="0" hangingPunct="1">
              <a:defRPr sz="3000" kern="1200">
                <a:solidFill>
                  <a:schemeClr val="tx1"/>
                </a:solidFill>
                <a:latin typeface="Arial"/>
                <a:ea typeface="+mn-ea"/>
                <a:cs typeface="+mn-cs"/>
              </a:defRPr>
            </a:lvl8pPr>
            <a:lvl9pPr marL="3657600" algn="l" defTabSz="914400" rtl="0" eaLnBrk="1" latinLnBrk="0" hangingPunct="1">
              <a:defRPr sz="3000" kern="1200">
                <a:solidFill>
                  <a:schemeClr val="tx1"/>
                </a:solidFill>
                <a:latin typeface="Arial"/>
                <a:ea typeface="+mn-ea"/>
                <a:cs typeface="+mn-cs"/>
              </a:defRPr>
            </a:lvl9pPr>
          </a:lstStyle>
          <a:p>
            <a:pPr marL="0" marR="0" lvl="0" indent="0" algn="ctr" defTabSz="4702588"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Libre Baskerville"/>
                <a:cs typeface="Arial"/>
              </a:rPr>
              <a:t>Timeline</a:t>
            </a:r>
            <a:endParaRPr kumimoji="0" lang="en-US" sz="3000" b="0" i="0" u="none" strike="noStrike" kern="1200" cap="none" spc="0" normalizeH="0" baseline="0" noProof="0" dirty="0">
              <a:ln>
                <a:noFill/>
              </a:ln>
              <a:solidFill>
                <a:prstClr val="white"/>
              </a:solidFill>
              <a:effectLst/>
              <a:uLnTx/>
              <a:uFillTx/>
              <a:latin typeface="Libre Baskerville"/>
              <a:cs typeface="Arial"/>
            </a:endParaRPr>
          </a:p>
        </p:txBody>
      </p:sp>
      <p:sp>
        <p:nvSpPr>
          <p:cNvPr id="38" name="TextBox 13">
            <a:extLst>
              <a:ext uri="{FF2B5EF4-FFF2-40B4-BE49-F238E27FC236}">
                <a16:creationId xmlns:a16="http://schemas.microsoft.com/office/drawing/2014/main" id="{D33D5559-565D-A75B-CF8D-168A915A3D82}"/>
              </a:ext>
            </a:extLst>
          </p:cNvPr>
          <p:cNvSpPr txBox="1"/>
          <p:nvPr/>
        </p:nvSpPr>
        <p:spPr>
          <a:xfrm>
            <a:off x="22962043" y="22940471"/>
            <a:ext cx="934365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cs typeface="Arial"/>
              </a:rPr>
              <a:t>This figure shows the daily average of each individual crime committed in Boston from 2015-2021 filtered by before, gameday, after, and between gamedays.</a:t>
            </a:r>
          </a:p>
        </p:txBody>
      </p:sp>
      <p:pic>
        <p:nvPicPr>
          <p:cNvPr id="37" name="图片 13" descr="图表, 条形图&#10;&#10;已自动生成说明">
            <a:extLst>
              <a:ext uri="{FF2B5EF4-FFF2-40B4-BE49-F238E27FC236}">
                <a16:creationId xmlns:a16="http://schemas.microsoft.com/office/drawing/2014/main" id="{E3745548-8FF0-3A30-FC58-B6690FB84592}"/>
              </a:ext>
            </a:extLst>
          </p:cNvPr>
          <p:cNvPicPr>
            <a:picLocks noChangeAspect="1"/>
          </p:cNvPicPr>
          <p:nvPr/>
        </p:nvPicPr>
        <p:blipFill>
          <a:blip r:embed="rId6"/>
          <a:stretch>
            <a:fillRect/>
          </a:stretch>
        </p:blipFill>
        <p:spPr>
          <a:xfrm>
            <a:off x="23214198" y="17217790"/>
            <a:ext cx="9151753" cy="5450100"/>
          </a:xfrm>
          <a:prstGeom prst="rect">
            <a:avLst/>
          </a:prstGeom>
        </p:spPr>
      </p:pic>
      <p:sp>
        <p:nvSpPr>
          <p:cNvPr id="36" name="TextBox 10">
            <a:extLst>
              <a:ext uri="{FF2B5EF4-FFF2-40B4-BE49-F238E27FC236}">
                <a16:creationId xmlns:a16="http://schemas.microsoft.com/office/drawing/2014/main" id="{DBB4C6DC-D0E1-223F-0AA7-98274B78A967}"/>
              </a:ext>
            </a:extLst>
          </p:cNvPr>
          <p:cNvSpPr txBox="1"/>
          <p:nvPr/>
        </p:nvSpPr>
        <p:spPr>
          <a:xfrm>
            <a:off x="22895531" y="15061703"/>
            <a:ext cx="9552655" cy="1785104"/>
          </a:xfrm>
          <a:prstGeom prst="rect">
            <a:avLst/>
          </a:prstGeom>
          <a:noFill/>
        </p:spPr>
        <p:txBody>
          <a:bodyPr wrap="square" lIns="91440" tIns="45720" rIns="91440" bIns="45720" rtlCol="0" ancho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cs typeface="Arial"/>
              </a:rPr>
              <a:t>This figure shows the daily average of each individual crime committed in Atlanta from 2015-2021 filtered by before, gameday, after, and between gamedays.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800" b="0" i="0" u="none" strike="noStrike" kern="1200" cap="none" spc="0" normalizeH="0" baseline="0" noProof="0" dirty="0">
              <a:ln>
                <a:noFill/>
              </a:ln>
              <a:solidFill>
                <a:prstClr val="black"/>
              </a:solidFill>
              <a:effectLst/>
              <a:uLnTx/>
              <a:uFillTx/>
              <a:latin typeface="Arial"/>
              <a:cs typeface="Arial"/>
            </a:endParaRPr>
          </a:p>
        </p:txBody>
      </p:sp>
      <p:pic>
        <p:nvPicPr>
          <p:cNvPr id="40" name="图片 12" descr="图表, 条形图&#10;&#10;已自动生成说明">
            <a:extLst>
              <a:ext uri="{FF2B5EF4-FFF2-40B4-BE49-F238E27FC236}">
                <a16:creationId xmlns:a16="http://schemas.microsoft.com/office/drawing/2014/main" id="{71176617-BFAF-641C-E783-977F3D35EFCA}"/>
              </a:ext>
            </a:extLst>
          </p:cNvPr>
          <p:cNvPicPr>
            <a:picLocks noChangeAspect="1"/>
          </p:cNvPicPr>
          <p:nvPr/>
        </p:nvPicPr>
        <p:blipFill>
          <a:blip r:embed="rId7"/>
          <a:stretch>
            <a:fillRect/>
          </a:stretch>
        </p:blipFill>
        <p:spPr>
          <a:xfrm>
            <a:off x="23268091" y="9524338"/>
            <a:ext cx="8973098" cy="5450101"/>
          </a:xfrm>
          <a:prstGeom prst="rect">
            <a:avLst/>
          </a:prstGeom>
        </p:spPr>
      </p:pic>
      <p:sp>
        <p:nvSpPr>
          <p:cNvPr id="44" name="TextBox 14">
            <a:extLst>
              <a:ext uri="{FF2B5EF4-FFF2-40B4-BE49-F238E27FC236}">
                <a16:creationId xmlns:a16="http://schemas.microsoft.com/office/drawing/2014/main" id="{01B71325-2C40-71B9-D7C3-3A769518BB6B}"/>
              </a:ext>
            </a:extLst>
          </p:cNvPr>
          <p:cNvSpPr txBox="1"/>
          <p:nvPr/>
        </p:nvSpPr>
        <p:spPr>
          <a:xfrm>
            <a:off x="13218425" y="23289887"/>
            <a:ext cx="793772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cs typeface="Arial"/>
              </a:rPr>
              <a:t>This figure shows the daily average of crimes committed in Boston from 2015-2021 filtered by month as well as before, gameday, after, and between gamedays.</a:t>
            </a:r>
          </a:p>
        </p:txBody>
      </p:sp>
      <p:pic>
        <p:nvPicPr>
          <p:cNvPr id="34" name="Picture 6" descr="Chart, line chart">
            <a:extLst>
              <a:ext uri="{FF2B5EF4-FFF2-40B4-BE49-F238E27FC236}">
                <a16:creationId xmlns:a16="http://schemas.microsoft.com/office/drawing/2014/main" id="{3E13218B-4E97-4D09-E9FD-663E5960AE58}"/>
              </a:ext>
            </a:extLst>
          </p:cNvPr>
          <p:cNvPicPr>
            <a:picLocks noChangeAspect="1"/>
          </p:cNvPicPr>
          <p:nvPr/>
        </p:nvPicPr>
        <p:blipFill>
          <a:blip r:embed="rId8"/>
          <a:stretch>
            <a:fillRect/>
          </a:stretch>
        </p:blipFill>
        <p:spPr>
          <a:xfrm>
            <a:off x="12427414" y="17322257"/>
            <a:ext cx="9445938" cy="5831306"/>
          </a:xfrm>
          <a:prstGeom prst="rect">
            <a:avLst/>
          </a:prstGeom>
        </p:spPr>
      </p:pic>
      <p:sp>
        <p:nvSpPr>
          <p:cNvPr id="35" name="TextBox 8">
            <a:extLst>
              <a:ext uri="{FF2B5EF4-FFF2-40B4-BE49-F238E27FC236}">
                <a16:creationId xmlns:a16="http://schemas.microsoft.com/office/drawing/2014/main" id="{4D6532EF-1159-354C-F289-418975084DE4}"/>
              </a:ext>
            </a:extLst>
          </p:cNvPr>
          <p:cNvSpPr txBox="1"/>
          <p:nvPr/>
        </p:nvSpPr>
        <p:spPr>
          <a:xfrm>
            <a:off x="13356236" y="15471643"/>
            <a:ext cx="7869491" cy="1569660"/>
          </a:xfrm>
          <a:prstGeom prst="rect">
            <a:avLst/>
          </a:prstGeom>
          <a:noFill/>
        </p:spPr>
        <p:txBody>
          <a:bodyPr wrap="square" lIns="91440" tIns="45720" rIns="91440" bIns="45720" rtlCol="0" ancho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cs typeface="Arial"/>
              </a:rPr>
              <a:t>This figure shows the daily average of crimes committed in Atlanta from 2015-2021 filtered by month as well as before, gameday, after, and between gamedays.</a:t>
            </a:r>
          </a:p>
        </p:txBody>
      </p:sp>
      <p:pic>
        <p:nvPicPr>
          <p:cNvPr id="33" name="Picture 5" descr="Chart, line chart">
            <a:extLst>
              <a:ext uri="{FF2B5EF4-FFF2-40B4-BE49-F238E27FC236}">
                <a16:creationId xmlns:a16="http://schemas.microsoft.com/office/drawing/2014/main" id="{CE3266EB-3CEC-3004-1B83-11039030FA58}"/>
              </a:ext>
            </a:extLst>
          </p:cNvPr>
          <p:cNvPicPr>
            <a:picLocks noChangeAspect="1"/>
          </p:cNvPicPr>
          <p:nvPr/>
        </p:nvPicPr>
        <p:blipFill>
          <a:blip r:embed="rId9"/>
          <a:stretch>
            <a:fillRect/>
          </a:stretch>
        </p:blipFill>
        <p:spPr>
          <a:xfrm>
            <a:off x="12282706" y="9428788"/>
            <a:ext cx="9590645" cy="5966647"/>
          </a:xfrm>
          <a:prstGeom prst="rect">
            <a:avLst/>
          </a:prstGeom>
        </p:spPr>
      </p:pic>
      <p:sp>
        <p:nvSpPr>
          <p:cNvPr id="32" name="TextBox 19">
            <a:extLst>
              <a:ext uri="{FF2B5EF4-FFF2-40B4-BE49-F238E27FC236}">
                <a16:creationId xmlns:a16="http://schemas.microsoft.com/office/drawing/2014/main" id="{A1F7C22E-0D66-D7D1-7CAB-B7D52A2E97E0}"/>
              </a:ext>
            </a:extLst>
          </p:cNvPr>
          <p:cNvSpPr txBox="1">
            <a:spLocks noChangeArrowheads="1"/>
          </p:cNvSpPr>
          <p:nvPr/>
        </p:nvSpPr>
        <p:spPr bwMode="auto">
          <a:xfrm>
            <a:off x="12632013" y="8391814"/>
            <a:ext cx="17492477" cy="1285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8" tIns="45709" rIns="91418" bIns="45709" anchor="t">
            <a:spAutoFit/>
          </a:bodyPr>
          <a:lstStyle>
            <a:defPPr>
              <a:defRPr lang="en-US"/>
            </a:defPPr>
            <a:lvl1pPr algn="l" rtl="0" fontAlgn="base">
              <a:spcBef>
                <a:spcPct val="0"/>
              </a:spcBef>
              <a:spcAft>
                <a:spcPct val="0"/>
              </a:spcAft>
              <a:defRPr sz="3000" kern="1200">
                <a:solidFill>
                  <a:schemeClr val="tx1"/>
                </a:solidFill>
                <a:latin typeface="Arial"/>
                <a:ea typeface="+mn-ea"/>
                <a:cs typeface="+mn-cs"/>
              </a:defRPr>
            </a:lvl1pPr>
            <a:lvl2pPr marL="457200" algn="l" rtl="0" fontAlgn="base">
              <a:spcBef>
                <a:spcPct val="0"/>
              </a:spcBef>
              <a:spcAft>
                <a:spcPct val="0"/>
              </a:spcAft>
              <a:defRPr sz="3000" kern="1200">
                <a:solidFill>
                  <a:schemeClr val="tx1"/>
                </a:solidFill>
                <a:latin typeface="Arial"/>
                <a:ea typeface="+mn-ea"/>
                <a:cs typeface="+mn-cs"/>
              </a:defRPr>
            </a:lvl2pPr>
            <a:lvl3pPr marL="914400" algn="l" rtl="0" fontAlgn="base">
              <a:spcBef>
                <a:spcPct val="0"/>
              </a:spcBef>
              <a:spcAft>
                <a:spcPct val="0"/>
              </a:spcAft>
              <a:defRPr sz="3000" kern="1200">
                <a:solidFill>
                  <a:schemeClr val="tx1"/>
                </a:solidFill>
                <a:latin typeface="Arial"/>
                <a:ea typeface="+mn-ea"/>
                <a:cs typeface="+mn-cs"/>
              </a:defRPr>
            </a:lvl3pPr>
            <a:lvl4pPr marL="1371600" algn="l" rtl="0" fontAlgn="base">
              <a:spcBef>
                <a:spcPct val="0"/>
              </a:spcBef>
              <a:spcAft>
                <a:spcPct val="0"/>
              </a:spcAft>
              <a:defRPr sz="3000" kern="1200">
                <a:solidFill>
                  <a:schemeClr val="tx1"/>
                </a:solidFill>
                <a:latin typeface="Arial"/>
                <a:ea typeface="+mn-ea"/>
                <a:cs typeface="+mn-cs"/>
              </a:defRPr>
            </a:lvl4pPr>
            <a:lvl5pPr marL="1828800" algn="l" rtl="0" fontAlgn="base">
              <a:spcBef>
                <a:spcPct val="0"/>
              </a:spcBef>
              <a:spcAft>
                <a:spcPct val="0"/>
              </a:spcAft>
              <a:defRPr sz="3000" kern="1200">
                <a:solidFill>
                  <a:schemeClr val="tx1"/>
                </a:solidFill>
                <a:latin typeface="Arial"/>
                <a:ea typeface="+mn-ea"/>
                <a:cs typeface="+mn-cs"/>
              </a:defRPr>
            </a:lvl5pPr>
            <a:lvl6pPr marL="2286000" algn="l" defTabSz="914400" rtl="0" eaLnBrk="1" latinLnBrk="0" hangingPunct="1">
              <a:defRPr sz="3000" kern="1200">
                <a:solidFill>
                  <a:schemeClr val="tx1"/>
                </a:solidFill>
                <a:latin typeface="Arial"/>
                <a:ea typeface="+mn-ea"/>
                <a:cs typeface="+mn-cs"/>
              </a:defRPr>
            </a:lvl6pPr>
            <a:lvl7pPr marL="2743200" algn="l" defTabSz="914400" rtl="0" eaLnBrk="1" latinLnBrk="0" hangingPunct="1">
              <a:defRPr sz="3000" kern="1200">
                <a:solidFill>
                  <a:schemeClr val="tx1"/>
                </a:solidFill>
                <a:latin typeface="Arial"/>
                <a:ea typeface="+mn-ea"/>
                <a:cs typeface="+mn-cs"/>
              </a:defRPr>
            </a:lvl7pPr>
            <a:lvl8pPr marL="3200400" algn="l" defTabSz="914400" rtl="0" eaLnBrk="1" latinLnBrk="0" hangingPunct="1">
              <a:defRPr sz="3000" kern="1200">
                <a:solidFill>
                  <a:schemeClr val="tx1"/>
                </a:solidFill>
                <a:latin typeface="Arial"/>
                <a:ea typeface="+mn-ea"/>
                <a:cs typeface="+mn-cs"/>
              </a:defRPr>
            </a:lvl8pPr>
            <a:lvl9pPr marL="3657600" algn="l" defTabSz="914400" rtl="0" eaLnBrk="1" latinLnBrk="0" hangingPunct="1">
              <a:defRPr sz="3000" kern="1200">
                <a:solidFill>
                  <a:schemeClr val="tx1"/>
                </a:solidFill>
                <a:latin typeface="Arial"/>
                <a:ea typeface="+mn-ea"/>
                <a:cs typeface="+mn-cs"/>
              </a:defRPr>
            </a:lvl9pPr>
          </a:lstStyle>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cs typeface="Arial"/>
              </a:rPr>
              <a:t>The results we found were very interesting and point to important information that could be useful to law enforcement in Boston and Atlanta. </a:t>
            </a:r>
          </a:p>
          <a:p>
            <a:pPr marL="0" marR="0" lvl="0" indent="0" algn="just" defTabSz="914400" rtl="0" eaLnBrk="1" fontAlgn="base" latinLnBrk="0" hangingPunct="1">
              <a:lnSpc>
                <a:spcPct val="11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ontserrat Light" panose="00000400000000000000" pitchFamily="50" charset="0"/>
              <a:cs typeface="Arial" pitchFamily="34" charset="0"/>
            </a:endParaRPr>
          </a:p>
        </p:txBody>
      </p:sp>
      <p:sp>
        <p:nvSpPr>
          <p:cNvPr id="39" name="Rectangle 22">
            <a:extLst>
              <a:ext uri="{FF2B5EF4-FFF2-40B4-BE49-F238E27FC236}">
                <a16:creationId xmlns:a16="http://schemas.microsoft.com/office/drawing/2014/main" id="{FE1D5D5F-B0FA-7C89-CC46-7D73347FF83D}"/>
              </a:ext>
            </a:extLst>
          </p:cNvPr>
          <p:cNvSpPr>
            <a:spLocks noChangeArrowheads="1"/>
          </p:cNvSpPr>
          <p:nvPr/>
        </p:nvSpPr>
        <p:spPr bwMode="auto">
          <a:xfrm>
            <a:off x="11762022" y="7358632"/>
            <a:ext cx="21031200" cy="914400"/>
          </a:xfrm>
          <a:prstGeom prst="rect">
            <a:avLst/>
          </a:prstGeom>
          <a:solidFill>
            <a:schemeClr val="accent2">
              <a:lumMod val="75000"/>
            </a:schemeClr>
          </a:solidFill>
          <a:ln w="12700">
            <a:solidFill>
              <a:srgbClr val="83BCC1"/>
            </a:solidFill>
            <a:miter lim="800000"/>
          </a:ln>
        </p:spPr>
        <p:txBody>
          <a:bodyPr wrap="none" lIns="274320" tIns="73152" rIns="274320" bIns="68563" anchor="ctr" anchorCtr="0"/>
          <a:lstStyle>
            <a:defPPr>
              <a:defRPr lang="en-US"/>
            </a:defPPr>
            <a:lvl1pPr algn="l" rtl="0" fontAlgn="base">
              <a:spcBef>
                <a:spcPct val="0"/>
              </a:spcBef>
              <a:spcAft>
                <a:spcPct val="0"/>
              </a:spcAft>
              <a:defRPr sz="3000" kern="1200">
                <a:solidFill>
                  <a:schemeClr val="tx1"/>
                </a:solidFill>
                <a:latin typeface="Arial"/>
                <a:ea typeface="+mn-ea"/>
                <a:cs typeface="+mn-cs"/>
              </a:defRPr>
            </a:lvl1pPr>
            <a:lvl2pPr marL="457200" algn="l" rtl="0" fontAlgn="base">
              <a:spcBef>
                <a:spcPct val="0"/>
              </a:spcBef>
              <a:spcAft>
                <a:spcPct val="0"/>
              </a:spcAft>
              <a:defRPr sz="3000" kern="1200">
                <a:solidFill>
                  <a:schemeClr val="tx1"/>
                </a:solidFill>
                <a:latin typeface="Arial"/>
                <a:ea typeface="+mn-ea"/>
                <a:cs typeface="+mn-cs"/>
              </a:defRPr>
            </a:lvl2pPr>
            <a:lvl3pPr marL="914400" algn="l" rtl="0" fontAlgn="base">
              <a:spcBef>
                <a:spcPct val="0"/>
              </a:spcBef>
              <a:spcAft>
                <a:spcPct val="0"/>
              </a:spcAft>
              <a:defRPr sz="3000" kern="1200">
                <a:solidFill>
                  <a:schemeClr val="tx1"/>
                </a:solidFill>
                <a:latin typeface="Arial"/>
                <a:ea typeface="+mn-ea"/>
                <a:cs typeface="+mn-cs"/>
              </a:defRPr>
            </a:lvl3pPr>
            <a:lvl4pPr marL="1371600" algn="l" rtl="0" fontAlgn="base">
              <a:spcBef>
                <a:spcPct val="0"/>
              </a:spcBef>
              <a:spcAft>
                <a:spcPct val="0"/>
              </a:spcAft>
              <a:defRPr sz="3000" kern="1200">
                <a:solidFill>
                  <a:schemeClr val="tx1"/>
                </a:solidFill>
                <a:latin typeface="Arial"/>
                <a:ea typeface="+mn-ea"/>
                <a:cs typeface="+mn-cs"/>
              </a:defRPr>
            </a:lvl4pPr>
            <a:lvl5pPr marL="1828800" algn="l" rtl="0" fontAlgn="base">
              <a:spcBef>
                <a:spcPct val="0"/>
              </a:spcBef>
              <a:spcAft>
                <a:spcPct val="0"/>
              </a:spcAft>
              <a:defRPr sz="3000" kern="1200">
                <a:solidFill>
                  <a:schemeClr val="tx1"/>
                </a:solidFill>
                <a:latin typeface="Arial"/>
                <a:ea typeface="+mn-ea"/>
                <a:cs typeface="+mn-cs"/>
              </a:defRPr>
            </a:lvl5pPr>
            <a:lvl6pPr marL="2286000" algn="l" defTabSz="914400" rtl="0" eaLnBrk="1" latinLnBrk="0" hangingPunct="1">
              <a:defRPr sz="3000" kern="1200">
                <a:solidFill>
                  <a:schemeClr val="tx1"/>
                </a:solidFill>
                <a:latin typeface="Arial"/>
                <a:ea typeface="+mn-ea"/>
                <a:cs typeface="+mn-cs"/>
              </a:defRPr>
            </a:lvl6pPr>
            <a:lvl7pPr marL="2743200" algn="l" defTabSz="914400" rtl="0" eaLnBrk="1" latinLnBrk="0" hangingPunct="1">
              <a:defRPr sz="3000" kern="1200">
                <a:solidFill>
                  <a:schemeClr val="tx1"/>
                </a:solidFill>
                <a:latin typeface="Arial"/>
                <a:ea typeface="+mn-ea"/>
                <a:cs typeface="+mn-cs"/>
              </a:defRPr>
            </a:lvl7pPr>
            <a:lvl8pPr marL="3200400" algn="l" defTabSz="914400" rtl="0" eaLnBrk="1" latinLnBrk="0" hangingPunct="1">
              <a:defRPr sz="3000" kern="1200">
                <a:solidFill>
                  <a:schemeClr val="tx1"/>
                </a:solidFill>
                <a:latin typeface="Arial"/>
                <a:ea typeface="+mn-ea"/>
                <a:cs typeface="+mn-cs"/>
              </a:defRPr>
            </a:lvl8pPr>
            <a:lvl9pPr marL="3657600" algn="l" defTabSz="914400" rtl="0" eaLnBrk="1" latinLnBrk="0" hangingPunct="1">
              <a:defRPr sz="3000" kern="1200">
                <a:solidFill>
                  <a:schemeClr val="tx1"/>
                </a:solidFill>
                <a:latin typeface="Arial"/>
                <a:ea typeface="+mn-ea"/>
                <a:cs typeface="+mn-cs"/>
              </a:defRPr>
            </a:lvl9pPr>
          </a:lstStyle>
          <a:p>
            <a:pPr marL="0" marR="0" lvl="0" indent="0" algn="ctr" defTabSz="4702588"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Libre Baskerville"/>
                <a:cs typeface="Arial"/>
              </a:rPr>
              <a:t>Problem/Question</a:t>
            </a:r>
            <a:endParaRPr kumimoji="0" lang="en-US" sz="3000" b="0" i="0" u="none" strike="noStrike" kern="1200" cap="none" spc="0" normalizeH="0" baseline="0" noProof="0" dirty="0">
              <a:ln>
                <a:noFill/>
              </a:ln>
              <a:solidFill>
                <a:prstClr val="white"/>
              </a:solidFill>
              <a:effectLst/>
              <a:uLnTx/>
              <a:uFillTx/>
              <a:latin typeface="Libre Baskerville"/>
              <a:cs typeface="Arial"/>
            </a:endParaRPr>
          </a:p>
        </p:txBody>
      </p:sp>
      <p:pic>
        <p:nvPicPr>
          <p:cNvPr id="50" name="图片 29" descr="日程表&#10;&#10;已自动生成说明">
            <a:extLst>
              <a:ext uri="{FF2B5EF4-FFF2-40B4-BE49-F238E27FC236}">
                <a16:creationId xmlns:a16="http://schemas.microsoft.com/office/drawing/2014/main" id="{E6441471-85C1-40EA-1B10-85F48287002C}"/>
              </a:ext>
            </a:extLst>
          </p:cNvPr>
          <p:cNvPicPr>
            <a:picLocks noChangeAspect="1"/>
          </p:cNvPicPr>
          <p:nvPr/>
        </p:nvPicPr>
        <p:blipFill>
          <a:blip r:embed="rId10"/>
          <a:stretch>
            <a:fillRect/>
          </a:stretch>
        </p:blipFill>
        <p:spPr>
          <a:xfrm>
            <a:off x="974361" y="28802885"/>
            <a:ext cx="9967685" cy="3069888"/>
          </a:xfrm>
          <a:prstGeom prst="rect">
            <a:avLst/>
          </a:prstGeom>
        </p:spPr>
      </p:pic>
      <p:sp>
        <p:nvSpPr>
          <p:cNvPr id="51" name="文本框 50">
            <a:extLst>
              <a:ext uri="{FF2B5EF4-FFF2-40B4-BE49-F238E27FC236}">
                <a16:creationId xmlns:a16="http://schemas.microsoft.com/office/drawing/2014/main" id="{03FE7C16-ADDC-6A48-8AB3-9D765F492357}"/>
              </a:ext>
            </a:extLst>
          </p:cNvPr>
          <p:cNvSpPr txBox="1"/>
          <p:nvPr/>
        </p:nvSpPr>
        <p:spPr>
          <a:xfrm>
            <a:off x="4349988" y="27758421"/>
            <a:ext cx="2754086"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sng" strike="noStrike" kern="1200" cap="none" spc="0" normalizeH="0" baseline="0" noProof="0" dirty="0">
                <a:ln>
                  <a:noFill/>
                </a:ln>
                <a:solidFill>
                  <a:srgbClr val="438086">
                    <a:lumMod val="75000"/>
                  </a:srgbClr>
                </a:solidFill>
                <a:effectLst/>
                <a:uLnTx/>
                <a:uFillTx/>
                <a:latin typeface="Arial"/>
                <a:cs typeface="Arial"/>
              </a:rPr>
              <a:t>Flowchart</a:t>
            </a:r>
            <a:endParaRPr kumimoji="0" lang="en-US" sz="3200" b="1" i="0" u="sng" strike="noStrike" kern="1200" cap="none" spc="0" normalizeH="0" baseline="0" noProof="0" dirty="0">
              <a:ln>
                <a:noFill/>
              </a:ln>
              <a:solidFill>
                <a:srgbClr val="438086">
                  <a:lumMod val="75000"/>
                </a:srgbClr>
              </a:solidFill>
              <a:effectLst/>
              <a:uLnTx/>
              <a:uFillTx/>
              <a:latin typeface="Arial"/>
              <a:cs typeface="Arial"/>
            </a:endParaRPr>
          </a:p>
        </p:txBody>
      </p:sp>
      <p:graphicFrame>
        <p:nvGraphicFramePr>
          <p:cNvPr id="47" name="表格 6">
            <a:extLst>
              <a:ext uri="{FF2B5EF4-FFF2-40B4-BE49-F238E27FC236}">
                <a16:creationId xmlns:a16="http://schemas.microsoft.com/office/drawing/2014/main" id="{B94EAEC9-F642-B9BF-4ED9-C6481836F26E}"/>
              </a:ext>
            </a:extLst>
          </p:cNvPr>
          <p:cNvGraphicFramePr>
            <a:graphicFrameLocks noGrp="1"/>
          </p:cNvGraphicFramePr>
          <p:nvPr>
            <p:extLst>
              <p:ext uri="{D42A27DB-BD31-4B8C-83A1-F6EECF244321}">
                <p14:modId xmlns:p14="http://schemas.microsoft.com/office/powerpoint/2010/main" val="1208718029"/>
              </p:ext>
            </p:extLst>
          </p:nvPr>
        </p:nvGraphicFramePr>
        <p:xfrm>
          <a:off x="1241763" y="18568850"/>
          <a:ext cx="9387704" cy="9022080"/>
        </p:xfrm>
        <a:graphic>
          <a:graphicData uri="http://schemas.openxmlformats.org/drawingml/2006/table">
            <a:tbl>
              <a:tblPr firstRow="1" bandRow="1">
                <a:tableStyleId>{5940675A-B579-460E-94D1-54222C63F5DA}</a:tableStyleId>
              </a:tblPr>
              <a:tblGrid>
                <a:gridCol w="1807291">
                  <a:extLst>
                    <a:ext uri="{9D8B030D-6E8A-4147-A177-3AD203B41FA5}">
                      <a16:colId xmlns:a16="http://schemas.microsoft.com/office/drawing/2014/main" val="3536714216"/>
                    </a:ext>
                  </a:extLst>
                </a:gridCol>
                <a:gridCol w="4149892">
                  <a:extLst>
                    <a:ext uri="{9D8B030D-6E8A-4147-A177-3AD203B41FA5}">
                      <a16:colId xmlns:a16="http://schemas.microsoft.com/office/drawing/2014/main" val="1182381344"/>
                    </a:ext>
                  </a:extLst>
                </a:gridCol>
                <a:gridCol w="1611812">
                  <a:extLst>
                    <a:ext uri="{9D8B030D-6E8A-4147-A177-3AD203B41FA5}">
                      <a16:colId xmlns:a16="http://schemas.microsoft.com/office/drawing/2014/main" val="465368835"/>
                    </a:ext>
                  </a:extLst>
                </a:gridCol>
                <a:gridCol w="1818709">
                  <a:extLst>
                    <a:ext uri="{9D8B030D-6E8A-4147-A177-3AD203B41FA5}">
                      <a16:colId xmlns:a16="http://schemas.microsoft.com/office/drawing/2014/main" val="3498651404"/>
                    </a:ext>
                  </a:extLst>
                </a:gridCol>
              </a:tblGrid>
              <a:tr h="361156">
                <a:tc>
                  <a:txBody>
                    <a:bodyPr/>
                    <a:lstStyle/>
                    <a:p>
                      <a:pPr algn="ctr"/>
                      <a:r>
                        <a:rPr lang="en-US" b="1" dirty="0"/>
                        <a:t>Variable</a:t>
                      </a:r>
                    </a:p>
                  </a:txBody>
                  <a:tcPr/>
                </a:tc>
                <a:tc>
                  <a:txBody>
                    <a:bodyPr/>
                    <a:lstStyle/>
                    <a:p>
                      <a:pPr algn="ctr"/>
                      <a:r>
                        <a:rPr lang="en-US" b="1" dirty="0"/>
                        <a:t>Description</a:t>
                      </a:r>
                    </a:p>
                  </a:txBody>
                  <a:tcPr/>
                </a:tc>
                <a:tc>
                  <a:txBody>
                    <a:bodyPr/>
                    <a:lstStyle/>
                    <a:p>
                      <a:pPr algn="ctr"/>
                      <a:r>
                        <a:rPr lang="en-US" b="1" dirty="0"/>
                        <a:t>Atlanta</a:t>
                      </a:r>
                    </a:p>
                  </a:txBody>
                  <a:tcPr/>
                </a:tc>
                <a:tc>
                  <a:txBody>
                    <a:bodyPr/>
                    <a:lstStyle/>
                    <a:p>
                      <a:pPr algn="ctr"/>
                      <a:r>
                        <a:rPr lang="en-US" b="1" dirty="0"/>
                        <a:t>Boston</a:t>
                      </a:r>
                    </a:p>
                  </a:txBody>
                  <a:tcPr/>
                </a:tc>
                <a:extLst>
                  <a:ext uri="{0D108BD9-81ED-4DB2-BD59-A6C34878D82A}">
                    <a16:rowId xmlns:a16="http://schemas.microsoft.com/office/drawing/2014/main" val="3991925805"/>
                  </a:ext>
                </a:extLst>
              </a:tr>
              <a:tr h="1268302">
                <a:tc>
                  <a:txBody>
                    <a:bodyPr/>
                    <a:lstStyle/>
                    <a:p>
                      <a:r>
                        <a:rPr lang="en-US" sz="1400" b="0" u="none" strike="noStrike" kern="1200" dirty="0">
                          <a:solidFill>
                            <a:schemeClr val="dk1"/>
                          </a:solidFill>
                          <a:effectLst/>
                        </a:rPr>
                        <a:t>Aggravated Assault</a:t>
                      </a:r>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rPr>
                        <a:t>Average of </a:t>
                      </a:r>
                      <a:r>
                        <a:rPr lang="en-US" sz="1400" b="0" u="none" strike="noStrike" kern="1200" dirty="0">
                          <a:solidFill>
                            <a:schemeClr val="dk1"/>
                          </a:solidFill>
                          <a:effectLst/>
                        </a:rPr>
                        <a:t>Aggravated Assault base on gamedays</a:t>
                      </a:r>
                    </a:p>
                    <a:p>
                      <a:pPr marL="0" marR="0" lvl="0" indent="0" algn="r" defTabSz="914400" rtl="0" eaLnBrk="1" fontAlgn="auto" latinLnBrk="0" hangingPunct="1">
                        <a:lnSpc>
                          <a:spcPct val="100000"/>
                        </a:lnSpc>
                        <a:spcBef>
                          <a:spcPts val="0"/>
                        </a:spcBef>
                        <a:spcAft>
                          <a:spcPts val="0"/>
                        </a:spcAft>
                        <a:buClrTx/>
                        <a:buSzTx/>
                        <a:buFontTx/>
                        <a:buNone/>
                        <a:tabLst/>
                        <a:defRPr/>
                      </a:pPr>
                      <a:endParaRPr lang="en-US" sz="1400" b="0" u="none" strike="noStrike" kern="1200" dirty="0">
                        <a:solidFill>
                          <a:schemeClr val="dk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u="none" strike="noStrike" kern="1200" dirty="0">
                          <a:solidFill>
                            <a:schemeClr val="dk1"/>
                          </a:solidFill>
                          <a:effectLst/>
                        </a:rPr>
                        <a:t>Gameday: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u="none" strike="noStrike" kern="1200" dirty="0">
                          <a:solidFill>
                            <a:schemeClr val="dk1"/>
                          </a:solidFill>
                          <a:effectLst/>
                        </a:rPr>
                        <a:t>Before: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u="none" strike="noStrike" kern="1200" dirty="0">
                          <a:solidFill>
                            <a:schemeClr val="dk1"/>
                          </a:solidFill>
                          <a:effectLst/>
                        </a:rPr>
                        <a:t>Between: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u="none" strike="noStrike" kern="1200" dirty="0">
                          <a:solidFill>
                            <a:schemeClr val="dk1"/>
                          </a:solidFill>
                          <a:effectLst/>
                        </a:rPr>
                        <a:t>After:</a:t>
                      </a:r>
                    </a:p>
                  </a:txBody>
                  <a:tcPr/>
                </a:tc>
                <a:tc>
                  <a:txBody>
                    <a:bodyPr/>
                    <a:lstStyle/>
                    <a:p>
                      <a:r>
                        <a:rPr lang="en-US" sz="1400" b="0" kern="1200" dirty="0">
                          <a:solidFill>
                            <a:schemeClr val="dk1"/>
                          </a:solidFill>
                          <a:latin typeface="+mn-lt"/>
                          <a:ea typeface="+mn-ea"/>
                          <a:cs typeface="+mn-cs"/>
                        </a:rPr>
                        <a:t>Average</a:t>
                      </a:r>
                    </a:p>
                    <a:p>
                      <a:endParaRPr lang="en-US" sz="1400" b="0" kern="1200" dirty="0">
                        <a:solidFill>
                          <a:schemeClr val="dk1"/>
                        </a:solidFill>
                        <a:latin typeface="+mn-lt"/>
                        <a:ea typeface="+mn-ea"/>
                        <a:cs typeface="+mn-cs"/>
                      </a:endParaRPr>
                    </a:p>
                    <a:p>
                      <a:r>
                        <a:rPr lang="en-US" sz="1400" b="0" kern="1200" dirty="0">
                          <a:solidFill>
                            <a:schemeClr val="dk1"/>
                          </a:solidFill>
                          <a:latin typeface="+mn-lt"/>
                          <a:ea typeface="+mn-ea"/>
                          <a:cs typeface="+mn-cs"/>
                        </a:rPr>
                        <a:t>6.37</a:t>
                      </a:r>
                    </a:p>
                    <a:p>
                      <a:r>
                        <a:rPr lang="en-US" sz="1400" b="0" kern="1200" dirty="0">
                          <a:solidFill>
                            <a:schemeClr val="dk1"/>
                          </a:solidFill>
                          <a:latin typeface="+mn-lt"/>
                          <a:ea typeface="+mn-ea"/>
                          <a:cs typeface="+mn-cs"/>
                        </a:rPr>
                        <a:t>6.12</a:t>
                      </a:r>
                    </a:p>
                    <a:p>
                      <a:r>
                        <a:rPr lang="en-US" sz="1400" b="0" kern="1200" dirty="0">
                          <a:solidFill>
                            <a:schemeClr val="dk1"/>
                          </a:solidFill>
                          <a:latin typeface="+mn-lt"/>
                          <a:ea typeface="+mn-ea"/>
                          <a:cs typeface="+mn-cs"/>
                        </a:rPr>
                        <a:t>6.31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mn-lt"/>
                          <a:ea typeface="+mn-ea"/>
                          <a:cs typeface="+mn-cs"/>
                        </a:rPr>
                        <a:t>6.30</a:t>
                      </a:r>
                    </a:p>
                  </a:txBody>
                  <a:tcPr/>
                </a:tc>
                <a:tc>
                  <a:txBody>
                    <a:bodyPr/>
                    <a:lstStyle/>
                    <a:p>
                      <a:r>
                        <a:rPr lang="en-US" sz="1400" b="0" kern="1200" dirty="0">
                          <a:solidFill>
                            <a:schemeClr val="dk1"/>
                          </a:solidFill>
                          <a:latin typeface="+mn-lt"/>
                          <a:ea typeface="+mn-ea"/>
                          <a:cs typeface="+mn-cs"/>
                        </a:rPr>
                        <a:t>Average</a:t>
                      </a:r>
                    </a:p>
                    <a:p>
                      <a:endParaRPr lang="en-US" sz="1400" b="0" kern="1200" dirty="0">
                        <a:solidFill>
                          <a:schemeClr val="dk1"/>
                        </a:solidFill>
                        <a:latin typeface="+mn-lt"/>
                        <a:ea typeface="+mn-ea"/>
                        <a:cs typeface="+mn-cs"/>
                      </a:endParaRPr>
                    </a:p>
                    <a:p>
                      <a:r>
                        <a:rPr lang="en-US" sz="1400" b="0" kern="1200" dirty="0">
                          <a:solidFill>
                            <a:schemeClr val="dk1"/>
                          </a:solidFill>
                          <a:latin typeface="+mn-lt"/>
                          <a:ea typeface="+mn-ea"/>
                          <a:cs typeface="+mn-cs"/>
                        </a:rPr>
                        <a:t>21.29</a:t>
                      </a:r>
                    </a:p>
                    <a:p>
                      <a:r>
                        <a:rPr lang="en-US" sz="1400" b="0" kern="1200" dirty="0">
                          <a:solidFill>
                            <a:schemeClr val="dk1"/>
                          </a:solidFill>
                          <a:latin typeface="+mn-lt"/>
                          <a:ea typeface="+mn-ea"/>
                          <a:cs typeface="+mn-cs"/>
                        </a:rPr>
                        <a:t>19.92</a:t>
                      </a:r>
                    </a:p>
                    <a:p>
                      <a:r>
                        <a:rPr lang="en-US" sz="1400" b="0" kern="1200" dirty="0">
                          <a:solidFill>
                            <a:schemeClr val="dk1"/>
                          </a:solidFill>
                          <a:latin typeface="+mn-lt"/>
                          <a:ea typeface="+mn-ea"/>
                          <a:cs typeface="+mn-cs"/>
                        </a:rPr>
                        <a:t>19.91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mn-lt"/>
                          <a:ea typeface="+mn-ea"/>
                          <a:cs typeface="+mn-cs"/>
                        </a:rPr>
                        <a:t>20.62</a:t>
                      </a:r>
                    </a:p>
                  </a:txBody>
                  <a:tcPr/>
                </a:tc>
                <a:extLst>
                  <a:ext uri="{0D108BD9-81ED-4DB2-BD59-A6C34878D82A}">
                    <a16:rowId xmlns:a16="http://schemas.microsoft.com/office/drawing/2014/main" val="1461310248"/>
                  </a:ext>
                </a:extLst>
              </a:tr>
              <a:tr h="1268302">
                <a:tc>
                  <a:txBody>
                    <a:bodyPr/>
                    <a:lstStyle/>
                    <a:p>
                      <a:r>
                        <a:rPr lang="en-US" sz="1400" b="0" u="none" strike="noStrike" kern="1200" dirty="0">
                          <a:solidFill>
                            <a:schemeClr val="dk1"/>
                          </a:solidFill>
                          <a:effectLst/>
                        </a:rPr>
                        <a:t>Auto Theft</a:t>
                      </a:r>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rPr>
                        <a:t>Average of </a:t>
                      </a:r>
                      <a:r>
                        <a:rPr lang="en-US" sz="1400" b="0" u="none" strike="noStrike" kern="1200" dirty="0">
                          <a:solidFill>
                            <a:schemeClr val="dk1"/>
                          </a:solidFill>
                          <a:effectLst/>
                        </a:rPr>
                        <a:t>Auto Theft base on gamedays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u="none" strike="noStrike" kern="1200" dirty="0">
                        <a:solidFill>
                          <a:schemeClr val="dk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u="none" strike="noStrike" kern="1200" dirty="0">
                          <a:solidFill>
                            <a:schemeClr val="dk1"/>
                          </a:solidFill>
                          <a:effectLst/>
                        </a:rPr>
                        <a:t>Gameday: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u="none" strike="noStrike" kern="1200" dirty="0">
                          <a:solidFill>
                            <a:schemeClr val="dk1"/>
                          </a:solidFill>
                          <a:effectLst/>
                        </a:rPr>
                        <a:t>Before: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u="none" strike="noStrike" kern="1200" dirty="0">
                          <a:solidFill>
                            <a:schemeClr val="dk1"/>
                          </a:solidFill>
                          <a:effectLst/>
                        </a:rPr>
                        <a:t>Between: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u="none" strike="noStrike" kern="1200" dirty="0">
                          <a:solidFill>
                            <a:schemeClr val="dk1"/>
                          </a:solidFill>
                          <a:effectLst/>
                        </a:rPr>
                        <a:t>After: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mn-lt"/>
                          <a:ea typeface="+mn-ea"/>
                          <a:cs typeface="+mn-cs"/>
                        </a:rPr>
                        <a:t>Average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kern="1200" dirty="0">
                        <a:solidFill>
                          <a:schemeClr val="dk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mn-lt"/>
                          <a:ea typeface="+mn-ea"/>
                          <a:cs typeface="+mn-cs"/>
                        </a:rPr>
                        <a:t>9.74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mn-lt"/>
                          <a:ea typeface="+mn-ea"/>
                          <a:cs typeface="+mn-cs"/>
                        </a:rPr>
                        <a:t>9.94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mn-lt"/>
                          <a:ea typeface="+mn-ea"/>
                          <a:cs typeface="+mn-cs"/>
                        </a:rPr>
                        <a:t>10.34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mn-lt"/>
                          <a:ea typeface="+mn-ea"/>
                          <a:cs typeface="+mn-cs"/>
                        </a:rPr>
                        <a:t>9.43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mn-lt"/>
                          <a:ea typeface="+mn-ea"/>
                          <a:cs typeface="+mn-cs"/>
                        </a:rPr>
                        <a:t>Average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kern="1200" dirty="0">
                        <a:solidFill>
                          <a:schemeClr val="dk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mn-lt"/>
                          <a:ea typeface="+mn-ea"/>
                          <a:cs typeface="+mn-cs"/>
                        </a:rPr>
                        <a:t>4.45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mn-lt"/>
                          <a:ea typeface="+mn-ea"/>
                          <a:cs typeface="+mn-cs"/>
                        </a:rPr>
                        <a:t>3.92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mn-lt"/>
                          <a:ea typeface="+mn-ea"/>
                          <a:cs typeface="+mn-cs"/>
                        </a:rPr>
                        <a:t>4.45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mn-lt"/>
                          <a:ea typeface="+mn-ea"/>
                          <a:cs typeface="+mn-cs"/>
                        </a:rPr>
                        <a:t>4.59</a:t>
                      </a:r>
                    </a:p>
                  </a:txBody>
                  <a:tcPr/>
                </a:tc>
                <a:extLst>
                  <a:ext uri="{0D108BD9-81ED-4DB2-BD59-A6C34878D82A}">
                    <a16:rowId xmlns:a16="http://schemas.microsoft.com/office/drawing/2014/main" val="483726220"/>
                  </a:ext>
                </a:extLst>
              </a:tr>
              <a:tr h="1365252">
                <a:tc>
                  <a:txBody>
                    <a:bodyPr/>
                    <a:lstStyle/>
                    <a:p>
                      <a:r>
                        <a:rPr lang="en-US" sz="1400" b="0" u="none" strike="noStrike" kern="1200" dirty="0">
                          <a:solidFill>
                            <a:schemeClr val="dk1"/>
                          </a:solidFill>
                          <a:effectLst/>
                        </a:rPr>
                        <a:t>Burglary</a:t>
                      </a:r>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rPr>
                        <a:t>Average of </a:t>
                      </a:r>
                      <a:r>
                        <a:rPr lang="en-US" sz="1400" b="0" u="none" strike="noStrike" kern="1200" dirty="0">
                          <a:solidFill>
                            <a:schemeClr val="dk1"/>
                          </a:solidFill>
                          <a:effectLst/>
                        </a:rPr>
                        <a:t>Burglary base on gamedays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u="none" strike="noStrike" kern="1200" dirty="0">
                        <a:solidFill>
                          <a:schemeClr val="dk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u="none" strike="noStrike" kern="1200" dirty="0">
                          <a:solidFill>
                            <a:schemeClr val="dk1"/>
                          </a:solidFill>
                          <a:effectLst/>
                        </a:rPr>
                        <a:t>Gameday: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u="none" strike="noStrike" kern="1200" dirty="0">
                          <a:solidFill>
                            <a:schemeClr val="dk1"/>
                          </a:solidFill>
                          <a:effectLst/>
                        </a:rPr>
                        <a:t>Before: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u="none" strike="noStrike" kern="1200" dirty="0">
                          <a:solidFill>
                            <a:schemeClr val="dk1"/>
                          </a:solidFill>
                          <a:effectLst/>
                        </a:rPr>
                        <a:t>Between: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u="none" strike="noStrike" kern="1200" dirty="0">
                          <a:solidFill>
                            <a:schemeClr val="dk1"/>
                          </a:solidFill>
                          <a:effectLst/>
                        </a:rPr>
                        <a:t>After: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mn-lt"/>
                          <a:ea typeface="+mn-ea"/>
                          <a:cs typeface="+mn-cs"/>
                        </a:rPr>
                        <a:t>Average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kern="1200" dirty="0">
                        <a:solidFill>
                          <a:schemeClr val="dk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mn-lt"/>
                          <a:ea typeface="+mn-ea"/>
                          <a:cs typeface="+mn-cs"/>
                        </a:rPr>
                        <a:t>8.85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mn-lt"/>
                          <a:ea typeface="+mn-ea"/>
                          <a:cs typeface="+mn-cs"/>
                        </a:rPr>
                        <a:t>9.01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mn-lt"/>
                          <a:ea typeface="+mn-ea"/>
                          <a:cs typeface="+mn-cs"/>
                        </a:rPr>
                        <a:t>10.21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mn-lt"/>
                          <a:ea typeface="+mn-ea"/>
                          <a:cs typeface="+mn-cs"/>
                        </a:rPr>
                        <a:t>8.76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mn-lt"/>
                          <a:ea typeface="+mn-ea"/>
                          <a:cs typeface="+mn-cs"/>
                        </a:rPr>
                        <a:t>Average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kern="1200" dirty="0">
                        <a:solidFill>
                          <a:schemeClr val="dk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mn-lt"/>
                          <a:ea typeface="+mn-ea"/>
                          <a:cs typeface="+mn-cs"/>
                        </a:rPr>
                        <a:t>5.83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mn-lt"/>
                          <a:ea typeface="+mn-ea"/>
                          <a:cs typeface="+mn-cs"/>
                        </a:rPr>
                        <a:t>5.43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mn-lt"/>
                          <a:ea typeface="+mn-ea"/>
                          <a:cs typeface="+mn-cs"/>
                        </a:rPr>
                        <a:t>5.71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mn-lt"/>
                          <a:ea typeface="+mn-ea"/>
                          <a:cs typeface="+mn-cs"/>
                        </a:rPr>
                        <a:t>6.59</a:t>
                      </a:r>
                    </a:p>
                  </a:txBody>
                  <a:tcPr/>
                </a:tc>
                <a:extLst>
                  <a:ext uri="{0D108BD9-81ED-4DB2-BD59-A6C34878D82A}">
                    <a16:rowId xmlns:a16="http://schemas.microsoft.com/office/drawing/2014/main" val="473305683"/>
                  </a:ext>
                </a:extLst>
              </a:tr>
              <a:tr h="1328967">
                <a:tc>
                  <a:txBody>
                    <a:bodyPr/>
                    <a:lstStyle/>
                    <a:p>
                      <a:r>
                        <a:rPr lang="en-US" sz="1400" b="0" u="none" strike="noStrike" kern="1200" dirty="0">
                          <a:solidFill>
                            <a:schemeClr val="dk1"/>
                          </a:solidFill>
                          <a:effectLst/>
                        </a:rPr>
                        <a:t>Larceny </a:t>
                      </a:r>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rPr>
                        <a:t>Average of </a:t>
                      </a:r>
                      <a:r>
                        <a:rPr lang="en-US" sz="1400" b="0" u="none" strike="noStrike" kern="1200" dirty="0">
                          <a:solidFill>
                            <a:schemeClr val="dk1"/>
                          </a:solidFill>
                          <a:effectLst/>
                        </a:rPr>
                        <a:t>Larceny base on gamedays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u="none" strike="noStrike" kern="1200" dirty="0">
                        <a:solidFill>
                          <a:schemeClr val="dk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u="none" strike="noStrike" kern="1200" dirty="0">
                          <a:solidFill>
                            <a:schemeClr val="dk1"/>
                          </a:solidFill>
                          <a:effectLst/>
                        </a:rPr>
                        <a:t>Gameday: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u="none" strike="noStrike" kern="1200" dirty="0">
                          <a:solidFill>
                            <a:schemeClr val="dk1"/>
                          </a:solidFill>
                          <a:effectLst/>
                        </a:rPr>
                        <a:t>Before: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u="none" strike="noStrike" kern="1200" dirty="0">
                          <a:solidFill>
                            <a:schemeClr val="dk1"/>
                          </a:solidFill>
                          <a:effectLst/>
                        </a:rPr>
                        <a:t>Between: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u="none" strike="noStrike" kern="1200" dirty="0">
                          <a:solidFill>
                            <a:schemeClr val="dk1"/>
                          </a:solidFill>
                          <a:effectLst/>
                        </a:rPr>
                        <a:t>After: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mn-lt"/>
                          <a:ea typeface="+mn-ea"/>
                          <a:cs typeface="+mn-cs"/>
                        </a:rPr>
                        <a:t>Average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kern="1200" dirty="0">
                        <a:solidFill>
                          <a:schemeClr val="dk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mn-lt"/>
                          <a:ea typeface="+mn-ea"/>
                          <a:cs typeface="+mn-cs"/>
                        </a:rPr>
                        <a:t>43.67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mn-lt"/>
                          <a:ea typeface="+mn-ea"/>
                          <a:cs typeface="+mn-cs"/>
                        </a:rPr>
                        <a:t>43.36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mn-lt"/>
                          <a:ea typeface="+mn-ea"/>
                          <a:cs typeface="+mn-cs"/>
                        </a:rPr>
                        <a:t>46.39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mn-lt"/>
                          <a:ea typeface="+mn-ea"/>
                          <a:cs typeface="+mn-cs"/>
                        </a:rPr>
                        <a:t>44.31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mn-lt"/>
                          <a:ea typeface="+mn-ea"/>
                          <a:cs typeface="+mn-cs"/>
                        </a:rPr>
                        <a:t>Average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kern="1200" dirty="0">
                        <a:solidFill>
                          <a:schemeClr val="dk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mn-lt"/>
                          <a:ea typeface="+mn-ea"/>
                          <a:cs typeface="+mn-cs"/>
                        </a:rPr>
                        <a:t>32.79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mn-lt"/>
                          <a:ea typeface="+mn-ea"/>
                          <a:cs typeface="+mn-cs"/>
                        </a:rPr>
                        <a:t>31.30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mn-lt"/>
                          <a:ea typeface="+mn-ea"/>
                          <a:cs typeface="+mn-cs"/>
                        </a:rPr>
                        <a:t>31.50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a:solidFill>
                            <a:schemeClr val="dk1"/>
                          </a:solidFill>
                          <a:latin typeface="+mn-lt"/>
                          <a:ea typeface="+mn-ea"/>
                          <a:cs typeface="+mn-cs"/>
                        </a:rPr>
                        <a:t>33.38</a:t>
                      </a:r>
                      <a:endParaRPr lang="en-US" sz="1400" b="0" kern="1200" dirty="0">
                        <a:solidFill>
                          <a:schemeClr val="dk1"/>
                        </a:solidFill>
                        <a:latin typeface="+mn-lt"/>
                        <a:ea typeface="+mn-ea"/>
                        <a:cs typeface="+mn-cs"/>
                      </a:endParaRPr>
                    </a:p>
                  </a:txBody>
                  <a:tcPr/>
                </a:tc>
                <a:extLst>
                  <a:ext uri="{0D108BD9-81ED-4DB2-BD59-A6C34878D82A}">
                    <a16:rowId xmlns:a16="http://schemas.microsoft.com/office/drawing/2014/main" val="363144787"/>
                  </a:ext>
                </a:extLst>
              </a:tr>
              <a:tr h="1350738">
                <a:tc>
                  <a:txBody>
                    <a:bodyPr/>
                    <a:lstStyle/>
                    <a:p>
                      <a:r>
                        <a:rPr lang="en-US" sz="1400" b="0" u="none" strike="noStrike" kern="1200" dirty="0">
                          <a:solidFill>
                            <a:schemeClr val="dk1"/>
                          </a:solidFill>
                          <a:effectLst/>
                        </a:rPr>
                        <a:t>Robbery</a:t>
                      </a:r>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rPr>
                        <a:t>Average of </a:t>
                      </a:r>
                      <a:r>
                        <a:rPr lang="en-US" sz="1400" b="0" u="none" strike="noStrike" kern="1200" dirty="0">
                          <a:solidFill>
                            <a:schemeClr val="dk1"/>
                          </a:solidFill>
                          <a:effectLst/>
                        </a:rPr>
                        <a:t>Robbery base on gamedays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u="none" strike="noStrike" kern="1200" dirty="0">
                        <a:solidFill>
                          <a:schemeClr val="dk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u="none" strike="noStrike" kern="1200" dirty="0">
                          <a:solidFill>
                            <a:schemeClr val="dk1"/>
                          </a:solidFill>
                          <a:effectLst/>
                        </a:rPr>
                        <a:t>Gameday: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u="none" strike="noStrike" kern="1200" dirty="0">
                          <a:solidFill>
                            <a:schemeClr val="dk1"/>
                          </a:solidFill>
                          <a:effectLst/>
                        </a:rPr>
                        <a:t>Before: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u="none" strike="noStrike" kern="1200" dirty="0">
                          <a:solidFill>
                            <a:schemeClr val="dk1"/>
                          </a:solidFill>
                          <a:effectLst/>
                        </a:rPr>
                        <a:t>Between: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u="none" strike="noStrike" kern="1200" dirty="0">
                          <a:solidFill>
                            <a:schemeClr val="dk1"/>
                          </a:solidFill>
                          <a:effectLst/>
                        </a:rPr>
                        <a:t>After: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mn-lt"/>
                          <a:ea typeface="+mn-ea"/>
                          <a:cs typeface="+mn-cs"/>
                        </a:rPr>
                        <a:t>Average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kern="1200" dirty="0">
                        <a:solidFill>
                          <a:schemeClr val="dk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mn-lt"/>
                          <a:ea typeface="+mn-ea"/>
                          <a:cs typeface="+mn-cs"/>
                        </a:rPr>
                        <a:t>3.86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mn-lt"/>
                          <a:ea typeface="+mn-ea"/>
                          <a:cs typeface="+mn-cs"/>
                        </a:rPr>
                        <a:t>3.92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mn-lt"/>
                          <a:ea typeface="+mn-ea"/>
                          <a:cs typeface="+mn-cs"/>
                        </a:rPr>
                        <a:t>3.72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mn-lt"/>
                          <a:ea typeface="+mn-ea"/>
                          <a:cs typeface="+mn-cs"/>
                        </a:rPr>
                        <a:t>3.94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mn-lt"/>
                          <a:ea typeface="+mn-ea"/>
                          <a:cs typeface="+mn-cs"/>
                        </a:rPr>
                        <a:t>Average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kern="1200" dirty="0">
                        <a:solidFill>
                          <a:schemeClr val="dk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mn-lt"/>
                          <a:ea typeface="+mn-ea"/>
                          <a:cs typeface="+mn-cs"/>
                        </a:rPr>
                        <a:t>4.44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mn-lt"/>
                          <a:ea typeface="+mn-ea"/>
                          <a:cs typeface="+mn-cs"/>
                        </a:rPr>
                        <a:t>3.94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mn-lt"/>
                          <a:ea typeface="+mn-ea"/>
                          <a:cs typeface="+mn-cs"/>
                        </a:rPr>
                        <a:t>3.93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mn-lt"/>
                          <a:ea typeface="+mn-ea"/>
                          <a:cs typeface="+mn-cs"/>
                        </a:rPr>
                        <a:t>4.49</a:t>
                      </a:r>
                    </a:p>
                  </a:txBody>
                  <a:tcPr/>
                </a:tc>
                <a:extLst>
                  <a:ext uri="{0D108BD9-81ED-4DB2-BD59-A6C34878D82A}">
                    <a16:rowId xmlns:a16="http://schemas.microsoft.com/office/drawing/2014/main" val="3038337002"/>
                  </a:ext>
                </a:extLst>
              </a:tr>
              <a:tr h="1268302">
                <a:tc>
                  <a:txBody>
                    <a:bodyPr/>
                    <a:lstStyle/>
                    <a:p>
                      <a:r>
                        <a:rPr lang="en-US" sz="1400" dirty="0"/>
                        <a:t>Total Crime </a:t>
                      </a:r>
                    </a:p>
                  </a:txBody>
                  <a:tcPr/>
                </a:tc>
                <a:tc>
                  <a:txBody>
                    <a:bodyPr/>
                    <a:lstStyle/>
                    <a:p>
                      <a:r>
                        <a:rPr lang="en-US" sz="1400" b="0" kern="1200" dirty="0">
                          <a:solidFill>
                            <a:schemeClr val="dk1"/>
                          </a:solidFill>
                        </a:rPr>
                        <a:t>Average of total crime number based on </a:t>
                      </a:r>
                      <a:r>
                        <a:rPr lang="en-US" sz="1400" b="0" u="none" strike="noStrike" kern="1200" dirty="0">
                          <a:solidFill>
                            <a:schemeClr val="dk1"/>
                          </a:solidFill>
                          <a:effectLst/>
                        </a:rPr>
                        <a:t>gamedays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u="none" strike="noStrike" kern="1200" dirty="0">
                        <a:solidFill>
                          <a:schemeClr val="dk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u="none" strike="noStrike" kern="1200" dirty="0">
                          <a:solidFill>
                            <a:schemeClr val="dk1"/>
                          </a:solidFill>
                          <a:effectLst/>
                        </a:rPr>
                        <a:t>Gameday: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u="none" strike="noStrike" kern="1200" dirty="0">
                          <a:solidFill>
                            <a:schemeClr val="dk1"/>
                          </a:solidFill>
                          <a:effectLst/>
                        </a:rPr>
                        <a:t>Before: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u="none" strike="noStrike" kern="1200" dirty="0">
                          <a:solidFill>
                            <a:schemeClr val="dk1"/>
                          </a:solidFill>
                          <a:effectLst/>
                        </a:rPr>
                        <a:t>Between: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u="none" strike="noStrike" kern="1200" dirty="0">
                          <a:solidFill>
                            <a:schemeClr val="dk1"/>
                          </a:solidFill>
                          <a:effectLst/>
                        </a:rPr>
                        <a:t>After: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mn-lt"/>
                          <a:ea typeface="+mn-ea"/>
                          <a:cs typeface="+mn-cs"/>
                        </a:rPr>
                        <a:t>Average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kern="1200" dirty="0">
                        <a:solidFill>
                          <a:schemeClr val="dk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mn-lt"/>
                          <a:ea typeface="+mn-ea"/>
                          <a:cs typeface="+mn-cs"/>
                        </a:rPr>
                        <a:t>72.83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mn-lt"/>
                          <a:ea typeface="+mn-ea"/>
                          <a:cs typeface="+mn-cs"/>
                        </a:rPr>
                        <a:t>72.65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mn-lt"/>
                          <a:ea typeface="+mn-ea"/>
                          <a:cs typeface="+mn-cs"/>
                        </a:rPr>
                        <a:t>77.36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mn-lt"/>
                          <a:ea typeface="+mn-ea"/>
                          <a:cs typeface="+mn-cs"/>
                        </a:rPr>
                        <a:t>73.07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mn-lt"/>
                          <a:ea typeface="+mn-ea"/>
                          <a:cs typeface="+mn-cs"/>
                        </a:rPr>
                        <a:t>Average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kern="1200" dirty="0">
                        <a:solidFill>
                          <a:schemeClr val="dk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mn-lt"/>
                          <a:ea typeface="+mn-ea"/>
                          <a:cs typeface="+mn-cs"/>
                        </a:rPr>
                        <a:t>68.97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mn-lt"/>
                          <a:ea typeface="+mn-ea"/>
                          <a:cs typeface="+mn-cs"/>
                        </a:rPr>
                        <a:t>64.65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mn-lt"/>
                          <a:ea typeface="+mn-ea"/>
                          <a:cs typeface="+mn-cs"/>
                        </a:rPr>
                        <a:t>65.62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mn-lt"/>
                          <a:ea typeface="+mn-ea"/>
                          <a:cs typeface="+mn-cs"/>
                        </a:rPr>
                        <a:t>69.85</a:t>
                      </a:r>
                    </a:p>
                  </a:txBody>
                  <a:tcPr/>
                </a:tc>
                <a:extLst>
                  <a:ext uri="{0D108BD9-81ED-4DB2-BD59-A6C34878D82A}">
                    <a16:rowId xmlns:a16="http://schemas.microsoft.com/office/drawing/2014/main" val="2122359789"/>
                  </a:ext>
                </a:extLst>
              </a:tr>
            </a:tbl>
          </a:graphicData>
        </a:graphic>
      </p:graphicFrame>
      <p:sp>
        <p:nvSpPr>
          <p:cNvPr id="46" name="Rectangle 26">
            <a:extLst>
              <a:ext uri="{FF2B5EF4-FFF2-40B4-BE49-F238E27FC236}">
                <a16:creationId xmlns:a16="http://schemas.microsoft.com/office/drawing/2014/main" id="{019158B4-44AF-2F3F-93CA-62E0199DBF83}"/>
              </a:ext>
            </a:extLst>
          </p:cNvPr>
          <p:cNvSpPr>
            <a:spLocks noChangeArrowheads="1"/>
          </p:cNvSpPr>
          <p:nvPr/>
        </p:nvSpPr>
        <p:spPr bwMode="auto">
          <a:xfrm>
            <a:off x="698674" y="14938235"/>
            <a:ext cx="10515600" cy="914400"/>
          </a:xfrm>
          <a:prstGeom prst="rect">
            <a:avLst/>
          </a:prstGeom>
          <a:solidFill>
            <a:schemeClr val="accent2">
              <a:lumMod val="75000"/>
            </a:schemeClr>
          </a:solidFill>
          <a:ln w="12700">
            <a:solidFill>
              <a:srgbClr val="83BCC1"/>
            </a:solidFill>
            <a:miter lim="800000"/>
          </a:ln>
        </p:spPr>
        <p:txBody>
          <a:bodyPr wrap="none" lIns="274320" tIns="73152" rIns="274320" bIns="68563" anchor="ctr" anchorCtr="0"/>
          <a:lstStyle>
            <a:defPPr>
              <a:defRPr lang="en-US"/>
            </a:defPPr>
            <a:lvl1pPr algn="l" rtl="0" fontAlgn="base">
              <a:spcBef>
                <a:spcPct val="0"/>
              </a:spcBef>
              <a:spcAft>
                <a:spcPct val="0"/>
              </a:spcAft>
              <a:defRPr sz="3000" kern="1200">
                <a:solidFill>
                  <a:schemeClr val="tx1"/>
                </a:solidFill>
                <a:latin typeface="Arial"/>
                <a:ea typeface="+mn-ea"/>
                <a:cs typeface="+mn-cs"/>
              </a:defRPr>
            </a:lvl1pPr>
            <a:lvl2pPr marL="457200" algn="l" rtl="0" fontAlgn="base">
              <a:spcBef>
                <a:spcPct val="0"/>
              </a:spcBef>
              <a:spcAft>
                <a:spcPct val="0"/>
              </a:spcAft>
              <a:defRPr sz="3000" kern="1200">
                <a:solidFill>
                  <a:schemeClr val="tx1"/>
                </a:solidFill>
                <a:latin typeface="Arial"/>
                <a:ea typeface="+mn-ea"/>
                <a:cs typeface="+mn-cs"/>
              </a:defRPr>
            </a:lvl2pPr>
            <a:lvl3pPr marL="914400" algn="l" rtl="0" fontAlgn="base">
              <a:spcBef>
                <a:spcPct val="0"/>
              </a:spcBef>
              <a:spcAft>
                <a:spcPct val="0"/>
              </a:spcAft>
              <a:defRPr sz="3000" kern="1200">
                <a:solidFill>
                  <a:schemeClr val="tx1"/>
                </a:solidFill>
                <a:latin typeface="Arial"/>
                <a:ea typeface="+mn-ea"/>
                <a:cs typeface="+mn-cs"/>
              </a:defRPr>
            </a:lvl3pPr>
            <a:lvl4pPr marL="1371600" algn="l" rtl="0" fontAlgn="base">
              <a:spcBef>
                <a:spcPct val="0"/>
              </a:spcBef>
              <a:spcAft>
                <a:spcPct val="0"/>
              </a:spcAft>
              <a:defRPr sz="3000" kern="1200">
                <a:solidFill>
                  <a:schemeClr val="tx1"/>
                </a:solidFill>
                <a:latin typeface="Arial"/>
                <a:ea typeface="+mn-ea"/>
                <a:cs typeface="+mn-cs"/>
              </a:defRPr>
            </a:lvl4pPr>
            <a:lvl5pPr marL="1828800" algn="l" rtl="0" fontAlgn="base">
              <a:spcBef>
                <a:spcPct val="0"/>
              </a:spcBef>
              <a:spcAft>
                <a:spcPct val="0"/>
              </a:spcAft>
              <a:defRPr sz="3000" kern="1200">
                <a:solidFill>
                  <a:schemeClr val="tx1"/>
                </a:solidFill>
                <a:latin typeface="Arial"/>
                <a:ea typeface="+mn-ea"/>
                <a:cs typeface="+mn-cs"/>
              </a:defRPr>
            </a:lvl5pPr>
            <a:lvl6pPr marL="2286000" algn="l" defTabSz="914400" rtl="0" eaLnBrk="1" latinLnBrk="0" hangingPunct="1">
              <a:defRPr sz="3000" kern="1200">
                <a:solidFill>
                  <a:schemeClr val="tx1"/>
                </a:solidFill>
                <a:latin typeface="Arial"/>
                <a:ea typeface="+mn-ea"/>
                <a:cs typeface="+mn-cs"/>
              </a:defRPr>
            </a:lvl6pPr>
            <a:lvl7pPr marL="2743200" algn="l" defTabSz="914400" rtl="0" eaLnBrk="1" latinLnBrk="0" hangingPunct="1">
              <a:defRPr sz="3000" kern="1200">
                <a:solidFill>
                  <a:schemeClr val="tx1"/>
                </a:solidFill>
                <a:latin typeface="Arial"/>
                <a:ea typeface="+mn-ea"/>
                <a:cs typeface="+mn-cs"/>
              </a:defRPr>
            </a:lvl7pPr>
            <a:lvl8pPr marL="3200400" algn="l" defTabSz="914400" rtl="0" eaLnBrk="1" latinLnBrk="0" hangingPunct="1">
              <a:defRPr sz="3000" kern="1200">
                <a:solidFill>
                  <a:schemeClr val="tx1"/>
                </a:solidFill>
                <a:latin typeface="Arial"/>
                <a:ea typeface="+mn-ea"/>
                <a:cs typeface="+mn-cs"/>
              </a:defRPr>
            </a:lvl8pPr>
            <a:lvl9pPr marL="3657600" algn="l" defTabSz="914400" rtl="0" eaLnBrk="1" latinLnBrk="0" hangingPunct="1">
              <a:defRPr sz="3000" kern="1200">
                <a:solidFill>
                  <a:schemeClr val="tx1"/>
                </a:solidFill>
                <a:latin typeface="Arial"/>
                <a:ea typeface="+mn-ea"/>
                <a:cs typeface="+mn-cs"/>
              </a:defRPr>
            </a:lvl9pPr>
          </a:lstStyle>
          <a:p>
            <a:pPr marL="0" marR="0" lvl="0" indent="0" algn="ctr" defTabSz="4702588"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Libre Baskerville"/>
                <a:cs typeface="Arial"/>
              </a:rPr>
              <a:t>Dataset and Methodology</a:t>
            </a:r>
          </a:p>
        </p:txBody>
      </p:sp>
      <p:sp>
        <p:nvSpPr>
          <p:cNvPr id="45" name="TextBox 19">
            <a:extLst>
              <a:ext uri="{FF2B5EF4-FFF2-40B4-BE49-F238E27FC236}">
                <a16:creationId xmlns:a16="http://schemas.microsoft.com/office/drawing/2014/main" id="{34E89351-2196-4FB3-466A-C43D2D904630}"/>
              </a:ext>
            </a:extLst>
          </p:cNvPr>
          <p:cNvSpPr txBox="1">
            <a:spLocks noChangeArrowheads="1"/>
          </p:cNvSpPr>
          <p:nvPr/>
        </p:nvSpPr>
        <p:spPr bwMode="auto">
          <a:xfrm>
            <a:off x="974361" y="15938235"/>
            <a:ext cx="9775710" cy="2308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8" tIns="45709" rIns="91418" bIns="45709" anchor="t">
            <a:spAutoFit/>
          </a:bodyPr>
          <a:lstStyle>
            <a:defPPr>
              <a:defRPr lang="en-US"/>
            </a:defPPr>
            <a:lvl1pPr algn="l" rtl="0" fontAlgn="base">
              <a:spcBef>
                <a:spcPct val="0"/>
              </a:spcBef>
              <a:spcAft>
                <a:spcPct val="0"/>
              </a:spcAft>
              <a:defRPr sz="3000" kern="1200">
                <a:solidFill>
                  <a:schemeClr val="tx1"/>
                </a:solidFill>
                <a:latin typeface="Arial"/>
                <a:ea typeface="+mn-ea"/>
                <a:cs typeface="+mn-cs"/>
              </a:defRPr>
            </a:lvl1pPr>
            <a:lvl2pPr marL="457200" algn="l" rtl="0" fontAlgn="base">
              <a:spcBef>
                <a:spcPct val="0"/>
              </a:spcBef>
              <a:spcAft>
                <a:spcPct val="0"/>
              </a:spcAft>
              <a:defRPr sz="3000" kern="1200">
                <a:solidFill>
                  <a:schemeClr val="tx1"/>
                </a:solidFill>
                <a:latin typeface="Arial"/>
                <a:ea typeface="+mn-ea"/>
                <a:cs typeface="+mn-cs"/>
              </a:defRPr>
            </a:lvl2pPr>
            <a:lvl3pPr marL="914400" algn="l" rtl="0" fontAlgn="base">
              <a:spcBef>
                <a:spcPct val="0"/>
              </a:spcBef>
              <a:spcAft>
                <a:spcPct val="0"/>
              </a:spcAft>
              <a:defRPr sz="3000" kern="1200">
                <a:solidFill>
                  <a:schemeClr val="tx1"/>
                </a:solidFill>
                <a:latin typeface="Arial"/>
                <a:ea typeface="+mn-ea"/>
                <a:cs typeface="+mn-cs"/>
              </a:defRPr>
            </a:lvl3pPr>
            <a:lvl4pPr marL="1371600" algn="l" rtl="0" fontAlgn="base">
              <a:spcBef>
                <a:spcPct val="0"/>
              </a:spcBef>
              <a:spcAft>
                <a:spcPct val="0"/>
              </a:spcAft>
              <a:defRPr sz="3000" kern="1200">
                <a:solidFill>
                  <a:schemeClr val="tx1"/>
                </a:solidFill>
                <a:latin typeface="Arial"/>
                <a:ea typeface="+mn-ea"/>
                <a:cs typeface="+mn-cs"/>
              </a:defRPr>
            </a:lvl4pPr>
            <a:lvl5pPr marL="1828800" algn="l" rtl="0" fontAlgn="base">
              <a:spcBef>
                <a:spcPct val="0"/>
              </a:spcBef>
              <a:spcAft>
                <a:spcPct val="0"/>
              </a:spcAft>
              <a:defRPr sz="3000" kern="1200">
                <a:solidFill>
                  <a:schemeClr val="tx1"/>
                </a:solidFill>
                <a:latin typeface="Arial"/>
                <a:ea typeface="+mn-ea"/>
                <a:cs typeface="+mn-cs"/>
              </a:defRPr>
            </a:lvl5pPr>
            <a:lvl6pPr marL="2286000" algn="l" defTabSz="914400" rtl="0" eaLnBrk="1" latinLnBrk="0" hangingPunct="1">
              <a:defRPr sz="3000" kern="1200">
                <a:solidFill>
                  <a:schemeClr val="tx1"/>
                </a:solidFill>
                <a:latin typeface="Arial"/>
                <a:ea typeface="+mn-ea"/>
                <a:cs typeface="+mn-cs"/>
              </a:defRPr>
            </a:lvl6pPr>
            <a:lvl7pPr marL="2743200" algn="l" defTabSz="914400" rtl="0" eaLnBrk="1" latinLnBrk="0" hangingPunct="1">
              <a:defRPr sz="3000" kern="1200">
                <a:solidFill>
                  <a:schemeClr val="tx1"/>
                </a:solidFill>
                <a:latin typeface="Arial"/>
                <a:ea typeface="+mn-ea"/>
                <a:cs typeface="+mn-cs"/>
              </a:defRPr>
            </a:lvl7pPr>
            <a:lvl8pPr marL="3200400" algn="l" defTabSz="914400" rtl="0" eaLnBrk="1" latinLnBrk="0" hangingPunct="1">
              <a:defRPr sz="3000" kern="1200">
                <a:solidFill>
                  <a:schemeClr val="tx1"/>
                </a:solidFill>
                <a:latin typeface="Arial"/>
                <a:ea typeface="+mn-ea"/>
                <a:cs typeface="+mn-cs"/>
              </a:defRPr>
            </a:lvl8pPr>
            <a:lvl9pPr marL="3657600" algn="l" defTabSz="914400" rtl="0" eaLnBrk="1" latinLnBrk="0" hangingPunct="1">
              <a:defRPr sz="3000" kern="1200">
                <a:solidFill>
                  <a:schemeClr val="tx1"/>
                </a:solidFill>
                <a:latin typeface="Arial"/>
                <a:ea typeface="+mn-ea"/>
                <a:cs typeface="+mn-cs"/>
              </a:defRPr>
            </a:lvl9pPr>
          </a:lstStyle>
          <a:p>
            <a:pPr marL="285750" marR="0" lvl="0" indent="-285750" algn="just" defTabSz="914400" rtl="0" eaLnBrk="1" fontAlgn="base" latinLnBrk="0" hangingPunct="1">
              <a:lnSpc>
                <a:spcPct val="100000"/>
              </a:lnSpc>
              <a:spcBef>
                <a:spcPct val="0"/>
              </a:spcBef>
              <a:spcAft>
                <a:spcPct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Arial"/>
                <a:cs typeface="Arial"/>
              </a:rPr>
              <a:t>Created two types of datasets: Crime and game schedule</a:t>
            </a:r>
            <a:endParaRPr kumimoji="0" lang="en-US" sz="3000" b="0" i="0" u="none" strike="noStrike" kern="1200" cap="none" spc="0" normalizeH="0" baseline="0" noProof="0" dirty="0">
              <a:ln>
                <a:noFill/>
              </a:ln>
              <a:solidFill>
                <a:prstClr val="black"/>
              </a:solidFill>
              <a:effectLst/>
              <a:uLnTx/>
              <a:uFillTx/>
              <a:latin typeface="Arial"/>
              <a:cs typeface="Arial"/>
            </a:endParaRPr>
          </a:p>
          <a:p>
            <a:pPr marL="285750" marR="0" lvl="0" indent="-285750" algn="just" defTabSz="914400" rtl="0" eaLnBrk="1" fontAlgn="base" latinLnBrk="0" hangingPunct="1">
              <a:lnSpc>
                <a:spcPct val="100000"/>
              </a:lnSpc>
              <a:spcBef>
                <a:spcPct val="0"/>
              </a:spcBef>
              <a:spcAft>
                <a:spcPct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Arial"/>
                <a:cs typeface="Arial"/>
              </a:rPr>
              <a:t>Two cities: Atlanta and Boston</a:t>
            </a:r>
            <a:endParaRPr kumimoji="0" lang="en-US" sz="3000" b="0" i="0" u="none" strike="noStrike" kern="1200" cap="none" spc="0" normalizeH="0" baseline="0" noProof="0" dirty="0">
              <a:ln>
                <a:noFill/>
              </a:ln>
              <a:solidFill>
                <a:prstClr val="black"/>
              </a:solidFill>
              <a:effectLst/>
              <a:uLnTx/>
              <a:uFillTx/>
              <a:latin typeface="Arial"/>
              <a:cs typeface="Arial"/>
            </a:endParaRPr>
          </a:p>
          <a:p>
            <a:pPr marL="285750" marR="0" lvl="0" indent="-285750" algn="just" defTabSz="914400" rtl="0" eaLnBrk="1" fontAlgn="base" latinLnBrk="0" hangingPunct="1">
              <a:lnSpc>
                <a:spcPct val="100000"/>
              </a:lnSpc>
              <a:spcBef>
                <a:spcPct val="0"/>
              </a:spcBef>
              <a:spcAft>
                <a:spcPct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Arial"/>
                <a:cs typeface="Arial"/>
              </a:rPr>
              <a:t>Time frame – 2015-2021</a:t>
            </a:r>
            <a:endParaRPr kumimoji="0" lang="en-US" sz="3000" b="0" i="0" u="none" strike="noStrike" kern="1200" cap="none" spc="0" normalizeH="0" baseline="0" noProof="0" dirty="0">
              <a:ln>
                <a:noFill/>
              </a:ln>
              <a:solidFill>
                <a:prstClr val="black"/>
              </a:solidFill>
              <a:effectLst/>
              <a:uLnTx/>
              <a:uFillTx/>
              <a:latin typeface="Arial"/>
              <a:cs typeface="Arial"/>
            </a:endParaRPr>
          </a:p>
          <a:p>
            <a:pPr marL="285750" marR="0" lvl="0" indent="-285750" algn="just" defTabSz="914400" rtl="0" eaLnBrk="1" fontAlgn="base" latinLnBrk="0" hangingPunct="1">
              <a:lnSpc>
                <a:spcPct val="100000"/>
              </a:lnSpc>
              <a:spcBef>
                <a:spcPct val="0"/>
              </a:spcBef>
              <a:spcAft>
                <a:spcPct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Arial"/>
                <a:cs typeface="Arial"/>
              </a:rPr>
              <a:t>Looked at roughly 500 home games per each city</a:t>
            </a:r>
          </a:p>
          <a:p>
            <a:pPr marL="285750" marR="0" lvl="0" indent="-285750" algn="just" defTabSz="914400" rtl="0" eaLnBrk="1" fontAlgn="base" latinLnBrk="0" hangingPunct="1">
              <a:lnSpc>
                <a:spcPct val="100000"/>
              </a:lnSpc>
              <a:spcBef>
                <a:spcPct val="0"/>
              </a:spcBef>
              <a:spcAft>
                <a:spcPct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Arial"/>
                <a:cs typeface="Arial"/>
              </a:rPr>
              <a:t>Crimes Considered – Aggravated Assault, Auto Theft, Burglary, Larceny, Robbery.</a:t>
            </a:r>
            <a:endParaRPr kumimoji="0" lang="en-US" sz="2400" b="0" i="0" u="none" strike="noStrike" kern="1200" cap="none" spc="0" normalizeH="0" baseline="0" noProof="0" dirty="0">
              <a:ln>
                <a:noFill/>
              </a:ln>
              <a:solidFill>
                <a:prstClr val="black"/>
              </a:solidFill>
              <a:effectLst/>
              <a:uLnTx/>
              <a:uFillTx/>
              <a:latin typeface="Montserrat Light"/>
              <a:cs typeface="Arial"/>
            </a:endParaRPr>
          </a:p>
        </p:txBody>
      </p:sp>
      <p:sp>
        <p:nvSpPr>
          <p:cNvPr id="22" name="TextBox 19">
            <a:extLst>
              <a:ext uri="{FF2B5EF4-FFF2-40B4-BE49-F238E27FC236}">
                <a16:creationId xmlns:a16="http://schemas.microsoft.com/office/drawing/2014/main" id="{33A929B9-4AE7-4535-8E25-5C0801DF27B1}"/>
              </a:ext>
            </a:extLst>
          </p:cNvPr>
          <p:cNvSpPr txBox="1">
            <a:spLocks noChangeArrowheads="1"/>
          </p:cNvSpPr>
          <p:nvPr/>
        </p:nvSpPr>
        <p:spPr bwMode="auto">
          <a:xfrm>
            <a:off x="974361" y="8559270"/>
            <a:ext cx="9844564" cy="579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8" tIns="45709" rIns="91418" bIns="45709" anchor="t">
            <a:spAutoFit/>
          </a:bodyPr>
          <a:lstStyle>
            <a:defPPr>
              <a:defRPr lang="en-US"/>
            </a:defPPr>
            <a:lvl1pPr algn="l" rtl="0" fontAlgn="base">
              <a:spcBef>
                <a:spcPct val="0"/>
              </a:spcBef>
              <a:spcAft>
                <a:spcPct val="0"/>
              </a:spcAft>
              <a:defRPr sz="3000" kern="1200">
                <a:solidFill>
                  <a:schemeClr val="tx1"/>
                </a:solidFill>
                <a:latin typeface="Arial"/>
                <a:ea typeface="+mn-ea"/>
                <a:cs typeface="+mn-cs"/>
              </a:defRPr>
            </a:lvl1pPr>
            <a:lvl2pPr marL="457200" algn="l" rtl="0" fontAlgn="base">
              <a:spcBef>
                <a:spcPct val="0"/>
              </a:spcBef>
              <a:spcAft>
                <a:spcPct val="0"/>
              </a:spcAft>
              <a:defRPr sz="3000" kern="1200">
                <a:solidFill>
                  <a:schemeClr val="tx1"/>
                </a:solidFill>
                <a:latin typeface="Arial"/>
                <a:ea typeface="+mn-ea"/>
                <a:cs typeface="+mn-cs"/>
              </a:defRPr>
            </a:lvl2pPr>
            <a:lvl3pPr marL="914400" algn="l" rtl="0" fontAlgn="base">
              <a:spcBef>
                <a:spcPct val="0"/>
              </a:spcBef>
              <a:spcAft>
                <a:spcPct val="0"/>
              </a:spcAft>
              <a:defRPr sz="3000" kern="1200">
                <a:solidFill>
                  <a:schemeClr val="tx1"/>
                </a:solidFill>
                <a:latin typeface="Arial"/>
                <a:ea typeface="+mn-ea"/>
                <a:cs typeface="+mn-cs"/>
              </a:defRPr>
            </a:lvl3pPr>
            <a:lvl4pPr marL="1371600" algn="l" rtl="0" fontAlgn="base">
              <a:spcBef>
                <a:spcPct val="0"/>
              </a:spcBef>
              <a:spcAft>
                <a:spcPct val="0"/>
              </a:spcAft>
              <a:defRPr sz="3000" kern="1200">
                <a:solidFill>
                  <a:schemeClr val="tx1"/>
                </a:solidFill>
                <a:latin typeface="Arial"/>
                <a:ea typeface="+mn-ea"/>
                <a:cs typeface="+mn-cs"/>
              </a:defRPr>
            </a:lvl4pPr>
            <a:lvl5pPr marL="1828800" algn="l" rtl="0" fontAlgn="base">
              <a:spcBef>
                <a:spcPct val="0"/>
              </a:spcBef>
              <a:spcAft>
                <a:spcPct val="0"/>
              </a:spcAft>
              <a:defRPr sz="3000" kern="1200">
                <a:solidFill>
                  <a:schemeClr val="tx1"/>
                </a:solidFill>
                <a:latin typeface="Arial"/>
                <a:ea typeface="+mn-ea"/>
                <a:cs typeface="+mn-cs"/>
              </a:defRPr>
            </a:lvl5pPr>
            <a:lvl6pPr marL="2286000" algn="l" defTabSz="914400" rtl="0" eaLnBrk="1" latinLnBrk="0" hangingPunct="1">
              <a:defRPr sz="3000" kern="1200">
                <a:solidFill>
                  <a:schemeClr val="tx1"/>
                </a:solidFill>
                <a:latin typeface="Arial"/>
                <a:ea typeface="+mn-ea"/>
                <a:cs typeface="+mn-cs"/>
              </a:defRPr>
            </a:lvl6pPr>
            <a:lvl7pPr marL="2743200" algn="l" defTabSz="914400" rtl="0" eaLnBrk="1" latinLnBrk="0" hangingPunct="1">
              <a:defRPr sz="3000" kern="1200">
                <a:solidFill>
                  <a:schemeClr val="tx1"/>
                </a:solidFill>
                <a:latin typeface="Arial"/>
                <a:ea typeface="+mn-ea"/>
                <a:cs typeface="+mn-cs"/>
              </a:defRPr>
            </a:lvl7pPr>
            <a:lvl8pPr marL="3200400" algn="l" defTabSz="914400" rtl="0" eaLnBrk="1" latinLnBrk="0" hangingPunct="1">
              <a:defRPr sz="3000" kern="1200">
                <a:solidFill>
                  <a:schemeClr val="tx1"/>
                </a:solidFill>
                <a:latin typeface="Arial"/>
                <a:ea typeface="+mn-ea"/>
                <a:cs typeface="+mn-cs"/>
              </a:defRPr>
            </a:lvl8pPr>
            <a:lvl9pPr marL="3657600" algn="l" defTabSz="914400" rtl="0" eaLnBrk="1" latinLnBrk="0" hangingPunct="1">
              <a:defRPr sz="3000" kern="1200">
                <a:solidFill>
                  <a:schemeClr val="tx1"/>
                </a:solidFill>
                <a:latin typeface="Arial"/>
                <a:ea typeface="+mn-ea"/>
                <a:cs typeface="+mn-cs"/>
              </a:defRPr>
            </a:lvl9pPr>
          </a:lstStyle>
          <a:p>
            <a:pPr marL="342900" marR="0" lvl="0" indent="-34290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cs typeface="Arial"/>
              </a:rPr>
              <a:t>Baseball is America's favorite pastime, making it beyond popular in every state across the USA. </a:t>
            </a:r>
          </a:p>
          <a:p>
            <a:pPr marL="342900" marR="0" lvl="0" indent="-34290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Montserrat Light"/>
              <a:cs typeface="Arial"/>
            </a:endParaRPr>
          </a:p>
          <a:p>
            <a:pPr marL="342900" marR="0" lvl="0" indent="-34290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cs typeface="Arial"/>
              </a:rPr>
              <a:t>The Braves and Red Sox have very supportive home crowds. People often travel from all over the country to these teams' respective cities(Atlanta and Boston) to support these two franchises </a:t>
            </a:r>
          </a:p>
          <a:p>
            <a:pPr marL="342900" marR="0" lvl="0" indent="-34290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a:cs typeface="Arial"/>
            </a:endParaRPr>
          </a:p>
          <a:p>
            <a:pPr marL="342900" marR="0" lvl="0" indent="-34290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prstClr val="black"/>
                </a:solidFill>
                <a:effectLst/>
                <a:uLnTx/>
                <a:uFillTx/>
                <a:latin typeface="Arial"/>
                <a:cs typeface="Arial"/>
              </a:rPr>
              <a:t>Does the influx of people and game results affect the crime rates for Atlanta and Boston? </a:t>
            </a:r>
          </a:p>
          <a:p>
            <a:pPr marL="342900" marR="0" lvl="0" indent="-34290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rial"/>
              <a:cs typeface="Arial"/>
            </a:endParaRPr>
          </a:p>
          <a:p>
            <a:pPr marL="342900" marR="0" lvl="0" indent="-34290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prstClr val="black"/>
                </a:solidFill>
                <a:effectLst/>
                <a:uLnTx/>
                <a:uFillTx/>
                <a:latin typeface="Arial"/>
                <a:cs typeface="Arial"/>
              </a:rPr>
              <a:t>Is there a difference in crime during pre-gamedays, gamedays, and post-gamedays?</a:t>
            </a:r>
          </a:p>
          <a:p>
            <a:pPr marL="342900" marR="0" lvl="0" indent="-34290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a:cs typeface="Arial"/>
            </a:endParaRPr>
          </a:p>
          <a:p>
            <a:pPr marL="342900" marR="0" lvl="0" indent="-34290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prstClr val="black"/>
                </a:solidFill>
                <a:effectLst/>
                <a:uLnTx/>
                <a:uFillTx/>
                <a:latin typeface="Arial"/>
                <a:cs typeface="Arial"/>
              </a:rPr>
              <a:t>Answering these questions could potentially help law enforcement</a:t>
            </a:r>
            <a:endParaRPr kumimoji="0" lang="en-US" sz="3000" b="0" i="0" u="none" strike="noStrike" kern="1200" cap="none" spc="0" normalizeH="0" baseline="0" noProof="0" dirty="0">
              <a:ln>
                <a:noFill/>
              </a:ln>
              <a:solidFill>
                <a:prstClr val="black"/>
              </a:solidFill>
              <a:effectLst/>
              <a:uLnTx/>
              <a:uFillTx/>
              <a:latin typeface="Arial"/>
              <a:cs typeface="Arial"/>
            </a:endParaRPr>
          </a:p>
          <a:p>
            <a:pPr marL="342900" marR="0" lvl="0" indent="-342900" algn="just" defTabSz="914400" rtl="0" eaLnBrk="1" fontAlgn="base" latinLnBrk="0" hangingPunct="1">
              <a:lnSpc>
                <a:spcPct val="110000"/>
              </a:lnSpc>
              <a:spcBef>
                <a:spcPct val="0"/>
              </a:spcBef>
              <a:spcAft>
                <a:spcPct val="0"/>
              </a:spcAft>
              <a:buClrTx/>
              <a:buSzTx/>
              <a:buFont typeface="Arial"/>
              <a:buChar char="•"/>
              <a:tabLst/>
              <a:defRPr/>
            </a:pPr>
            <a:endParaRPr kumimoji="0" lang="en-US" sz="2400" b="0" i="0" u="none" strike="noStrike" kern="1200" cap="none" spc="0" normalizeH="0" baseline="0" noProof="0" dirty="0">
              <a:ln>
                <a:noFill/>
              </a:ln>
              <a:solidFill>
                <a:prstClr val="black"/>
              </a:solidFill>
              <a:effectLst/>
              <a:uLnTx/>
              <a:uFillTx/>
              <a:latin typeface="Arial"/>
              <a:cs typeface="Arial"/>
            </a:endParaRPr>
          </a:p>
        </p:txBody>
      </p:sp>
      <p:sp>
        <p:nvSpPr>
          <p:cNvPr id="48" name="Rectangle 22">
            <a:extLst>
              <a:ext uri="{FF2B5EF4-FFF2-40B4-BE49-F238E27FC236}">
                <a16:creationId xmlns:a16="http://schemas.microsoft.com/office/drawing/2014/main" id="{B67E0D53-0F04-CC4D-4859-A1B2DE565EA3}"/>
              </a:ext>
            </a:extLst>
          </p:cNvPr>
          <p:cNvSpPr>
            <a:spLocks noChangeArrowheads="1"/>
          </p:cNvSpPr>
          <p:nvPr/>
        </p:nvSpPr>
        <p:spPr bwMode="auto">
          <a:xfrm>
            <a:off x="671285" y="7373146"/>
            <a:ext cx="10515600" cy="914400"/>
          </a:xfrm>
          <a:prstGeom prst="rect">
            <a:avLst/>
          </a:prstGeom>
          <a:solidFill>
            <a:schemeClr val="accent2">
              <a:lumMod val="75000"/>
            </a:schemeClr>
          </a:solidFill>
          <a:ln w="12700">
            <a:solidFill>
              <a:srgbClr val="83BCC1"/>
            </a:solidFill>
            <a:miter lim="800000"/>
          </a:ln>
        </p:spPr>
        <p:txBody>
          <a:bodyPr wrap="none" lIns="274320" tIns="73152" rIns="274320" bIns="68563" anchor="ctr" anchorCtr="0"/>
          <a:lstStyle>
            <a:defPPr>
              <a:defRPr lang="en-US"/>
            </a:defPPr>
            <a:lvl1pPr algn="l" rtl="0" fontAlgn="base">
              <a:spcBef>
                <a:spcPct val="0"/>
              </a:spcBef>
              <a:spcAft>
                <a:spcPct val="0"/>
              </a:spcAft>
              <a:defRPr sz="3000" kern="1200">
                <a:solidFill>
                  <a:schemeClr val="tx1"/>
                </a:solidFill>
                <a:latin typeface="Arial"/>
                <a:ea typeface="+mn-ea"/>
                <a:cs typeface="+mn-cs"/>
              </a:defRPr>
            </a:lvl1pPr>
            <a:lvl2pPr marL="457200" algn="l" rtl="0" fontAlgn="base">
              <a:spcBef>
                <a:spcPct val="0"/>
              </a:spcBef>
              <a:spcAft>
                <a:spcPct val="0"/>
              </a:spcAft>
              <a:defRPr sz="3000" kern="1200">
                <a:solidFill>
                  <a:schemeClr val="tx1"/>
                </a:solidFill>
                <a:latin typeface="Arial"/>
                <a:ea typeface="+mn-ea"/>
                <a:cs typeface="+mn-cs"/>
              </a:defRPr>
            </a:lvl2pPr>
            <a:lvl3pPr marL="914400" algn="l" rtl="0" fontAlgn="base">
              <a:spcBef>
                <a:spcPct val="0"/>
              </a:spcBef>
              <a:spcAft>
                <a:spcPct val="0"/>
              </a:spcAft>
              <a:defRPr sz="3000" kern="1200">
                <a:solidFill>
                  <a:schemeClr val="tx1"/>
                </a:solidFill>
                <a:latin typeface="Arial"/>
                <a:ea typeface="+mn-ea"/>
                <a:cs typeface="+mn-cs"/>
              </a:defRPr>
            </a:lvl3pPr>
            <a:lvl4pPr marL="1371600" algn="l" rtl="0" fontAlgn="base">
              <a:spcBef>
                <a:spcPct val="0"/>
              </a:spcBef>
              <a:spcAft>
                <a:spcPct val="0"/>
              </a:spcAft>
              <a:defRPr sz="3000" kern="1200">
                <a:solidFill>
                  <a:schemeClr val="tx1"/>
                </a:solidFill>
                <a:latin typeface="Arial"/>
                <a:ea typeface="+mn-ea"/>
                <a:cs typeface="+mn-cs"/>
              </a:defRPr>
            </a:lvl4pPr>
            <a:lvl5pPr marL="1828800" algn="l" rtl="0" fontAlgn="base">
              <a:spcBef>
                <a:spcPct val="0"/>
              </a:spcBef>
              <a:spcAft>
                <a:spcPct val="0"/>
              </a:spcAft>
              <a:defRPr sz="3000" kern="1200">
                <a:solidFill>
                  <a:schemeClr val="tx1"/>
                </a:solidFill>
                <a:latin typeface="Arial"/>
                <a:ea typeface="+mn-ea"/>
                <a:cs typeface="+mn-cs"/>
              </a:defRPr>
            </a:lvl5pPr>
            <a:lvl6pPr marL="2286000" algn="l" defTabSz="914400" rtl="0" eaLnBrk="1" latinLnBrk="0" hangingPunct="1">
              <a:defRPr sz="3000" kern="1200">
                <a:solidFill>
                  <a:schemeClr val="tx1"/>
                </a:solidFill>
                <a:latin typeface="Arial"/>
                <a:ea typeface="+mn-ea"/>
                <a:cs typeface="+mn-cs"/>
              </a:defRPr>
            </a:lvl6pPr>
            <a:lvl7pPr marL="2743200" algn="l" defTabSz="914400" rtl="0" eaLnBrk="1" latinLnBrk="0" hangingPunct="1">
              <a:defRPr sz="3000" kern="1200">
                <a:solidFill>
                  <a:schemeClr val="tx1"/>
                </a:solidFill>
                <a:latin typeface="Arial"/>
                <a:ea typeface="+mn-ea"/>
                <a:cs typeface="+mn-cs"/>
              </a:defRPr>
            </a:lvl7pPr>
            <a:lvl8pPr marL="3200400" algn="l" defTabSz="914400" rtl="0" eaLnBrk="1" latinLnBrk="0" hangingPunct="1">
              <a:defRPr sz="3000" kern="1200">
                <a:solidFill>
                  <a:schemeClr val="tx1"/>
                </a:solidFill>
                <a:latin typeface="Arial"/>
                <a:ea typeface="+mn-ea"/>
                <a:cs typeface="+mn-cs"/>
              </a:defRPr>
            </a:lvl8pPr>
            <a:lvl9pPr marL="3657600" algn="l" defTabSz="914400" rtl="0" eaLnBrk="1" latinLnBrk="0" hangingPunct="1">
              <a:defRPr sz="3000" kern="1200">
                <a:solidFill>
                  <a:schemeClr val="tx1"/>
                </a:solidFill>
                <a:latin typeface="Arial"/>
                <a:ea typeface="+mn-ea"/>
                <a:cs typeface="+mn-cs"/>
              </a:defRPr>
            </a:lvl9pPr>
          </a:lstStyle>
          <a:p>
            <a:pPr marL="0" marR="0" lvl="0" indent="0" algn="ctr" defTabSz="4702588"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Libre Baskerville"/>
                <a:cs typeface="Arial"/>
              </a:rPr>
              <a:t>Problem/Question</a:t>
            </a:r>
            <a:endParaRPr kumimoji="0" lang="en-US" sz="3000" b="0" i="0" u="none" strike="noStrike" kern="1200" cap="none" spc="0" normalizeH="0" baseline="0" noProof="0" dirty="0">
              <a:ln>
                <a:noFill/>
              </a:ln>
              <a:solidFill>
                <a:prstClr val="white"/>
              </a:solidFill>
              <a:effectLst/>
              <a:uLnTx/>
              <a:uFillTx/>
              <a:latin typeface="Libre Baskerville"/>
              <a:cs typeface="Arial"/>
            </a:endParaRPr>
          </a:p>
        </p:txBody>
      </p:sp>
      <p:sp>
        <p:nvSpPr>
          <p:cNvPr id="92" name="文本框 91">
            <a:extLst>
              <a:ext uri="{FF2B5EF4-FFF2-40B4-BE49-F238E27FC236}">
                <a16:creationId xmlns:a16="http://schemas.microsoft.com/office/drawing/2014/main" id="{D7C403AB-BA73-7D7F-5BE4-CB1EAFFC6D7A}"/>
              </a:ext>
            </a:extLst>
          </p:cNvPr>
          <p:cNvSpPr txBox="1"/>
          <p:nvPr/>
        </p:nvSpPr>
        <p:spPr>
          <a:xfrm>
            <a:off x="10282134" y="5429427"/>
            <a:ext cx="27847636" cy="83099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Montserrat Light" panose="00000400000000000000" pitchFamily="50" charset="0"/>
                <a:cs typeface="Arial"/>
              </a:rPr>
              <a:t>Faculty advisor: Dr. Pankush Kalgotra</a:t>
            </a:r>
          </a:p>
        </p:txBody>
      </p:sp>
      <p:sp>
        <p:nvSpPr>
          <p:cNvPr id="91" name="Text Placeholder 16">
            <a:extLst>
              <a:ext uri="{FF2B5EF4-FFF2-40B4-BE49-F238E27FC236}">
                <a16:creationId xmlns:a16="http://schemas.microsoft.com/office/drawing/2014/main" id="{F4F413A8-A7EA-A85C-7587-2251E5AC527E}"/>
              </a:ext>
            </a:extLst>
          </p:cNvPr>
          <p:cNvSpPr txBox="1"/>
          <p:nvPr/>
        </p:nvSpPr>
        <p:spPr>
          <a:xfrm>
            <a:off x="4457700" y="4425016"/>
            <a:ext cx="41148000" cy="1034594"/>
          </a:xfrm>
          <a:prstGeom prst="rect">
            <a:avLst/>
          </a:prstGeom>
        </p:spPr>
        <p:txBody>
          <a:bodyPr lIns="128016" tIns="64008" rIns="128016" bIns="64008" anchor="t"/>
          <a:lstStyle>
            <a:defPPr>
              <a:defRPr lang="en-US"/>
            </a:defPPr>
            <a:lvl1pPr marL="0" algn="l" defTabSz="4388077" rtl="0" eaLnBrk="1" latinLnBrk="0" hangingPunct="1">
              <a:defRPr sz="8698" kern="1200">
                <a:solidFill>
                  <a:schemeClr val="tx1"/>
                </a:solidFill>
                <a:latin typeface="+mn-lt"/>
                <a:ea typeface="+mn-ea"/>
                <a:cs typeface="+mn-cs"/>
              </a:defRPr>
            </a:lvl1pPr>
            <a:lvl2pPr marL="2194039" algn="l" defTabSz="4388077" rtl="0" eaLnBrk="1" latinLnBrk="0" hangingPunct="1">
              <a:defRPr sz="8698" kern="1200">
                <a:solidFill>
                  <a:schemeClr val="tx1"/>
                </a:solidFill>
                <a:latin typeface="+mn-lt"/>
                <a:ea typeface="+mn-ea"/>
                <a:cs typeface="+mn-cs"/>
              </a:defRPr>
            </a:lvl2pPr>
            <a:lvl3pPr marL="4388077" algn="l" defTabSz="4388077" rtl="0" eaLnBrk="1" latinLnBrk="0" hangingPunct="1">
              <a:defRPr sz="8698" kern="1200">
                <a:solidFill>
                  <a:schemeClr val="tx1"/>
                </a:solidFill>
                <a:latin typeface="+mn-lt"/>
                <a:ea typeface="+mn-ea"/>
                <a:cs typeface="+mn-cs"/>
              </a:defRPr>
            </a:lvl3pPr>
            <a:lvl4pPr marL="6582120" algn="l" defTabSz="4388077" rtl="0" eaLnBrk="1" latinLnBrk="0" hangingPunct="1">
              <a:defRPr sz="8698" kern="1200">
                <a:solidFill>
                  <a:schemeClr val="tx1"/>
                </a:solidFill>
                <a:latin typeface="+mn-lt"/>
                <a:ea typeface="+mn-ea"/>
                <a:cs typeface="+mn-cs"/>
              </a:defRPr>
            </a:lvl4pPr>
            <a:lvl5pPr marL="8776160" algn="l" defTabSz="4388077" rtl="0" eaLnBrk="1" latinLnBrk="0" hangingPunct="1">
              <a:defRPr sz="8698" kern="1200">
                <a:solidFill>
                  <a:schemeClr val="tx1"/>
                </a:solidFill>
                <a:latin typeface="+mn-lt"/>
                <a:ea typeface="+mn-ea"/>
                <a:cs typeface="+mn-cs"/>
              </a:defRPr>
            </a:lvl5pPr>
            <a:lvl6pPr marL="10970199" algn="l" defTabSz="4388077" rtl="0" eaLnBrk="1" latinLnBrk="0" hangingPunct="1">
              <a:defRPr sz="8698" kern="1200">
                <a:solidFill>
                  <a:schemeClr val="tx1"/>
                </a:solidFill>
                <a:latin typeface="+mn-lt"/>
                <a:ea typeface="+mn-ea"/>
                <a:cs typeface="+mn-cs"/>
              </a:defRPr>
            </a:lvl6pPr>
            <a:lvl7pPr marL="13164238" algn="l" defTabSz="4388077" rtl="0" eaLnBrk="1" latinLnBrk="0" hangingPunct="1">
              <a:defRPr sz="8698" kern="1200">
                <a:solidFill>
                  <a:schemeClr val="tx1"/>
                </a:solidFill>
                <a:latin typeface="+mn-lt"/>
                <a:ea typeface="+mn-ea"/>
                <a:cs typeface="+mn-cs"/>
              </a:defRPr>
            </a:lvl7pPr>
            <a:lvl8pPr marL="15358277" algn="l" defTabSz="4388077" rtl="0" eaLnBrk="1" latinLnBrk="0" hangingPunct="1">
              <a:defRPr sz="8698" kern="1200">
                <a:solidFill>
                  <a:schemeClr val="tx1"/>
                </a:solidFill>
                <a:latin typeface="+mn-lt"/>
                <a:ea typeface="+mn-ea"/>
                <a:cs typeface="+mn-cs"/>
              </a:defRPr>
            </a:lvl8pPr>
            <a:lvl9pPr marL="17552318" algn="l" defTabSz="4388077" rtl="0" eaLnBrk="1" latinLnBrk="0" hangingPunct="1">
              <a:defRPr sz="8698" kern="1200">
                <a:solidFill>
                  <a:schemeClr val="tx1"/>
                </a:solidFill>
                <a:latin typeface="+mn-lt"/>
                <a:ea typeface="+mn-ea"/>
                <a:cs typeface="+mn-cs"/>
              </a:defRPr>
            </a:lvl9pPr>
          </a:lstStyle>
          <a:p>
            <a:pPr marL="0" marR="0" lvl="0" indent="0" algn="ctr" defTabSz="4388077"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Montserrat Light"/>
                <a:cs typeface="Arial"/>
              </a:rPr>
              <a:t>Bridget Catalano, Preston </a:t>
            </a:r>
            <a:r>
              <a:rPr kumimoji="0" lang="en-US" sz="4800" b="1" i="0" u="none" strike="noStrike" kern="1200" cap="none" spc="0" normalizeH="0" baseline="0" noProof="0" dirty="0" err="1">
                <a:ln>
                  <a:noFill/>
                </a:ln>
                <a:solidFill>
                  <a:prstClr val="white"/>
                </a:solidFill>
                <a:effectLst/>
                <a:uLnTx/>
                <a:uFillTx/>
                <a:latin typeface="Montserrat Light"/>
                <a:cs typeface="Arial"/>
              </a:rPr>
              <a:t>Vinzant</a:t>
            </a:r>
            <a:r>
              <a:rPr kumimoji="0" lang="en-US" sz="4800" b="1" i="0" u="none" strike="noStrike" kern="1200" cap="none" spc="0" normalizeH="0" baseline="0" noProof="0" dirty="0">
                <a:ln>
                  <a:noFill/>
                </a:ln>
                <a:solidFill>
                  <a:prstClr val="white"/>
                </a:solidFill>
                <a:effectLst/>
                <a:uLnTx/>
                <a:uFillTx/>
                <a:latin typeface="Montserrat Light"/>
                <a:cs typeface="Arial"/>
              </a:rPr>
              <a:t>, Pan Li, Ben </a:t>
            </a:r>
            <a:r>
              <a:rPr kumimoji="0" lang="en-US" sz="4800" b="1" i="0" u="none" strike="noStrike" kern="1200" cap="none" spc="0" normalizeH="0" baseline="0" noProof="0" dirty="0" err="1">
                <a:ln>
                  <a:noFill/>
                </a:ln>
                <a:solidFill>
                  <a:prstClr val="white"/>
                </a:solidFill>
                <a:effectLst/>
                <a:uLnTx/>
                <a:uFillTx/>
                <a:latin typeface="Montserrat Light"/>
                <a:cs typeface="Arial"/>
              </a:rPr>
              <a:t>Stana</a:t>
            </a:r>
            <a:r>
              <a:rPr kumimoji="0" lang="en-US" sz="4800" b="1" i="0" u="none" strike="noStrike" kern="1200" cap="none" spc="0" normalizeH="0" baseline="0" noProof="0" dirty="0">
                <a:ln>
                  <a:noFill/>
                </a:ln>
                <a:solidFill>
                  <a:prstClr val="white"/>
                </a:solidFill>
                <a:effectLst/>
                <a:uLnTx/>
                <a:uFillTx/>
                <a:latin typeface="Montserrat Light"/>
                <a:cs typeface="Arial"/>
              </a:rPr>
              <a:t>, James Richardson, </a:t>
            </a:r>
            <a:r>
              <a:rPr kumimoji="0" lang="en-US" sz="4800" b="1" i="0" u="none" strike="noStrike" kern="1200" cap="none" spc="0" normalizeH="0" baseline="0" noProof="0" dirty="0" err="1">
                <a:ln>
                  <a:noFill/>
                </a:ln>
                <a:solidFill>
                  <a:prstClr val="white"/>
                </a:solidFill>
                <a:effectLst/>
                <a:uLnTx/>
                <a:uFillTx/>
                <a:latin typeface="Montserrat Light"/>
                <a:cs typeface="Arial"/>
              </a:rPr>
              <a:t>Yilidanna</a:t>
            </a:r>
            <a:r>
              <a:rPr kumimoji="0" lang="en-US" sz="4800" b="1" i="0" u="none" strike="noStrike" kern="1200" cap="none" spc="0" normalizeH="0" baseline="0" noProof="0" dirty="0">
                <a:ln>
                  <a:noFill/>
                </a:ln>
                <a:solidFill>
                  <a:prstClr val="white"/>
                </a:solidFill>
                <a:effectLst/>
                <a:uLnTx/>
                <a:uFillTx/>
                <a:latin typeface="Montserrat Light"/>
                <a:cs typeface="Arial"/>
              </a:rPr>
              <a:t> </a:t>
            </a:r>
            <a:r>
              <a:rPr kumimoji="0" lang="en-US" sz="4800" b="1" i="0" u="none" strike="noStrike" kern="1200" cap="none" spc="0" normalizeH="0" baseline="0" noProof="0" dirty="0" err="1">
                <a:ln>
                  <a:noFill/>
                </a:ln>
                <a:solidFill>
                  <a:prstClr val="white"/>
                </a:solidFill>
                <a:effectLst/>
                <a:uLnTx/>
                <a:uFillTx/>
                <a:latin typeface="Montserrat Light"/>
                <a:cs typeface="Arial"/>
              </a:rPr>
              <a:t>Yimingjiang</a:t>
            </a:r>
            <a:endParaRPr kumimoji="0" lang="en-US" sz="4800" b="1" i="0" u="none" strike="noStrike" kern="1200" cap="none" spc="0" normalizeH="0" baseline="0" noProof="0" dirty="0">
              <a:ln>
                <a:noFill/>
              </a:ln>
              <a:solidFill>
                <a:prstClr val="white"/>
              </a:solidFill>
              <a:effectLst/>
              <a:uLnTx/>
              <a:uFillTx/>
              <a:latin typeface="Montserrat Light"/>
              <a:cs typeface="Arial"/>
            </a:endParaRPr>
          </a:p>
        </p:txBody>
      </p:sp>
      <p:sp>
        <p:nvSpPr>
          <p:cNvPr id="93" name="文本框 92">
            <a:extLst>
              <a:ext uri="{FF2B5EF4-FFF2-40B4-BE49-F238E27FC236}">
                <a16:creationId xmlns:a16="http://schemas.microsoft.com/office/drawing/2014/main" id="{2C91EF90-1ED8-435E-98DA-90ACB9614707}"/>
              </a:ext>
            </a:extLst>
          </p:cNvPr>
          <p:cNvSpPr txBox="1"/>
          <p:nvPr/>
        </p:nvSpPr>
        <p:spPr>
          <a:xfrm>
            <a:off x="9848860" y="3244152"/>
            <a:ext cx="27874961" cy="1015663"/>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Montserrat Light" panose="00000400000000000000" pitchFamily="50" charset="0"/>
                <a:cs typeface="Arial"/>
              </a:rPr>
              <a:t>Run </a:t>
            </a:r>
            <a:r>
              <a:rPr kumimoji="0" lang="en-US" sz="6000" b="1" i="0" u="none" strike="noStrike" kern="1200" cap="none" spc="0" normalizeH="0" baseline="0" noProof="0" dirty="0">
                <a:ln>
                  <a:noFill/>
                </a:ln>
                <a:solidFill>
                  <a:prstClr val="white"/>
                </a:solidFill>
                <a:effectLst/>
                <a:uLnTx/>
                <a:uFillTx/>
                <a:latin typeface="Montserrat Light" panose="00000400000000000000" pitchFamily="50" charset="0"/>
                <a:cs typeface="Arial"/>
              </a:rPr>
              <a:t>Rulers </a:t>
            </a:r>
            <a:endParaRPr kumimoji="0" lang="en-US" sz="6000" b="0" i="0" u="none" strike="noStrike" kern="1200" cap="none" spc="0" normalizeH="0" baseline="0" noProof="0" dirty="0">
              <a:ln>
                <a:noFill/>
              </a:ln>
              <a:solidFill>
                <a:prstClr val="black"/>
              </a:solidFill>
              <a:effectLst/>
              <a:uLnTx/>
              <a:uFillTx/>
              <a:latin typeface="Arial"/>
              <a:cs typeface="Arial"/>
            </a:endParaRPr>
          </a:p>
        </p:txBody>
      </p:sp>
      <p:sp>
        <p:nvSpPr>
          <p:cNvPr id="90" name="Title 11">
            <a:extLst>
              <a:ext uri="{FF2B5EF4-FFF2-40B4-BE49-F238E27FC236}">
                <a16:creationId xmlns:a16="http://schemas.microsoft.com/office/drawing/2014/main" id="{C2642A26-F9AD-EF32-0B06-1F4AC46B0AAA}"/>
              </a:ext>
            </a:extLst>
          </p:cNvPr>
          <p:cNvSpPr txBox="1">
            <a:spLocks noGrp="1"/>
          </p:cNvSpPr>
          <p:nvPr>
            <p:ph type="title" idx="4294967295"/>
          </p:nvPr>
        </p:nvSpPr>
        <p:spPr>
          <a:xfrm>
            <a:off x="7543800" y="1728845"/>
            <a:ext cx="33443025" cy="2746935"/>
          </a:xfrm>
          <a:prstGeom prst="rect">
            <a:avLst/>
          </a:prstGeom>
          <a:noFill/>
          <a:ln>
            <a:noFill/>
            <a:prstDash/>
          </a:ln>
          <a:effectLst/>
        </p:spPr>
        <p:txBody>
          <a:bodyPr rot="0" spcFirstLastPara="0" vertOverflow="overflow" horzOverflow="overflow" vert="horz" wrap="square" lIns="128016" tIns="64008" rIns="128016" bIns="64008" numCol="1" spcCol="0" rtlCol="0" fromWordArt="0" anchor="t" anchorCtr="0" forceAA="0" compatLnSpc="1">
            <a:prstTxWarp prst="textNoShape">
              <a:avLst/>
            </a:prstTxWarp>
            <a:noAutofit/>
          </a:bodyPr>
          <a:lstStyle>
            <a:defPPr>
              <a:defRPr lang="en-US"/>
            </a:defPPr>
            <a:lvl1pPr marL="0" algn="l" defTabSz="4388077" rtl="0" eaLnBrk="1" latinLnBrk="0" hangingPunct="1">
              <a:defRPr sz="8698" kern="1200">
                <a:solidFill>
                  <a:schemeClr val="tx1"/>
                </a:solidFill>
                <a:latin typeface="+mn-lt"/>
                <a:ea typeface="+mn-ea"/>
                <a:cs typeface="+mn-cs"/>
              </a:defRPr>
            </a:lvl1pPr>
            <a:lvl2pPr marL="2194039" algn="l" defTabSz="4388077" rtl="0" eaLnBrk="1" latinLnBrk="0" hangingPunct="1">
              <a:defRPr sz="8698" kern="1200">
                <a:solidFill>
                  <a:schemeClr val="tx1"/>
                </a:solidFill>
                <a:latin typeface="+mn-lt"/>
                <a:ea typeface="+mn-ea"/>
                <a:cs typeface="+mn-cs"/>
              </a:defRPr>
            </a:lvl2pPr>
            <a:lvl3pPr marL="4388077" algn="l" defTabSz="4388077" rtl="0" eaLnBrk="1" latinLnBrk="0" hangingPunct="1">
              <a:defRPr sz="8698" kern="1200">
                <a:solidFill>
                  <a:schemeClr val="tx1"/>
                </a:solidFill>
                <a:latin typeface="+mn-lt"/>
                <a:ea typeface="+mn-ea"/>
                <a:cs typeface="+mn-cs"/>
              </a:defRPr>
            </a:lvl3pPr>
            <a:lvl4pPr marL="6582120" algn="l" defTabSz="4388077" rtl="0" eaLnBrk="1" latinLnBrk="0" hangingPunct="1">
              <a:defRPr sz="8698" kern="1200">
                <a:solidFill>
                  <a:schemeClr val="tx1"/>
                </a:solidFill>
                <a:latin typeface="+mn-lt"/>
                <a:ea typeface="+mn-ea"/>
                <a:cs typeface="+mn-cs"/>
              </a:defRPr>
            </a:lvl4pPr>
            <a:lvl5pPr marL="8776160" algn="l" defTabSz="4388077" rtl="0" eaLnBrk="1" latinLnBrk="0" hangingPunct="1">
              <a:defRPr sz="8698" kern="1200">
                <a:solidFill>
                  <a:schemeClr val="tx1"/>
                </a:solidFill>
                <a:latin typeface="+mn-lt"/>
                <a:ea typeface="+mn-ea"/>
                <a:cs typeface="+mn-cs"/>
              </a:defRPr>
            </a:lvl5pPr>
            <a:lvl6pPr marL="10970199" algn="l" defTabSz="4388077" rtl="0" eaLnBrk="1" latinLnBrk="0" hangingPunct="1">
              <a:defRPr sz="8698" kern="1200">
                <a:solidFill>
                  <a:schemeClr val="tx1"/>
                </a:solidFill>
                <a:latin typeface="+mn-lt"/>
                <a:ea typeface="+mn-ea"/>
                <a:cs typeface="+mn-cs"/>
              </a:defRPr>
            </a:lvl6pPr>
            <a:lvl7pPr marL="13164238" algn="l" defTabSz="4388077" rtl="0" eaLnBrk="1" latinLnBrk="0" hangingPunct="1">
              <a:defRPr sz="8698" kern="1200">
                <a:solidFill>
                  <a:schemeClr val="tx1"/>
                </a:solidFill>
                <a:latin typeface="+mn-lt"/>
                <a:ea typeface="+mn-ea"/>
                <a:cs typeface="+mn-cs"/>
              </a:defRPr>
            </a:lvl7pPr>
            <a:lvl8pPr marL="15358277" algn="l" defTabSz="4388077" rtl="0" eaLnBrk="1" latinLnBrk="0" hangingPunct="1">
              <a:defRPr sz="8698" kern="1200">
                <a:solidFill>
                  <a:schemeClr val="tx1"/>
                </a:solidFill>
                <a:latin typeface="+mn-lt"/>
                <a:ea typeface="+mn-ea"/>
                <a:cs typeface="+mn-cs"/>
              </a:defRPr>
            </a:lvl8pPr>
            <a:lvl9pPr marL="17552318" algn="l" defTabSz="4388077" rtl="0" eaLnBrk="1" latinLnBrk="0" hangingPunct="1">
              <a:defRPr sz="8698" kern="1200">
                <a:solidFill>
                  <a:schemeClr val="tx1"/>
                </a:solidFill>
                <a:latin typeface="+mn-lt"/>
                <a:ea typeface="+mn-ea"/>
                <a:cs typeface="+mn-cs"/>
              </a:defRPr>
            </a:lvl9pPr>
          </a:lstStyle>
          <a:p>
            <a:pPr marL="0" marR="0" lvl="0" indent="0" algn="ctr" defTabSz="4388077" rtl="0" eaLnBrk="1" fontAlgn="base" latinLnBrk="0" hangingPunct="1">
              <a:lnSpc>
                <a:spcPct val="100000"/>
              </a:lnSpc>
              <a:spcBef>
                <a:spcPct val="0"/>
              </a:spcBef>
              <a:spcAft>
                <a:spcPct val="0"/>
              </a:spcAft>
              <a:buClrTx/>
              <a:buSzTx/>
              <a:buFontTx/>
              <a:buNone/>
              <a:tabLst/>
              <a:defRPr/>
            </a:pPr>
            <a:r>
              <a:rPr kumimoji="0" lang="en-US" sz="8500" b="0" i="0" u="none" strike="noStrike" kern="1200" cap="none" spc="0" normalizeH="0" baseline="0" noProof="0" dirty="0">
                <a:ln>
                  <a:noFill/>
                </a:ln>
                <a:solidFill>
                  <a:prstClr val="white"/>
                </a:solidFill>
                <a:effectLst/>
                <a:uLnTx/>
                <a:uFillTx/>
                <a:latin typeface="Libre Baskerville" panose="02000000000000000000" pitchFamily="2" charset="0"/>
                <a:ea typeface="+mn-ea"/>
                <a:cs typeface="Arial"/>
              </a:rPr>
              <a:t>MLB Games and Crime Rates: Stealing more than just bases</a:t>
            </a:r>
          </a:p>
        </p:txBody>
      </p:sp>
      <p:pic>
        <p:nvPicPr>
          <p:cNvPr id="4" name="Picture 3" descr="Logo">
            <a:extLst>
              <a:ext uri="{FF2B5EF4-FFF2-40B4-BE49-F238E27FC236}">
                <a16:creationId xmlns:a16="http://schemas.microsoft.com/office/drawing/2014/main" id="{A11707B5-4B41-FA1E-10C8-0ACACBE7A5F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08502" y="2280077"/>
            <a:ext cx="3158877" cy="2757880"/>
          </a:xfrm>
          <a:prstGeom prst="rect">
            <a:avLst/>
          </a:prstGeom>
        </p:spPr>
      </p:pic>
      <p:sp>
        <p:nvSpPr>
          <p:cNvPr id="3" name="TextBox 2">
            <a:extLst>
              <a:ext uri="{FF2B5EF4-FFF2-40B4-BE49-F238E27FC236}">
                <a16:creationId xmlns:a16="http://schemas.microsoft.com/office/drawing/2014/main" id="{6A1408C5-7C25-4A36-A569-3E591CC54935}"/>
              </a:ext>
            </a:extLst>
          </p:cNvPr>
          <p:cNvSpPr txBox="1"/>
          <p:nvPr/>
        </p:nvSpPr>
        <p:spPr>
          <a:xfrm>
            <a:off x="1132637" y="866541"/>
            <a:ext cx="375173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a:ln>
                  <a:noFill/>
                </a:ln>
                <a:solidFill>
                  <a:prstClr val="black"/>
                </a:solidFill>
                <a:effectLst/>
                <a:uLnTx/>
                <a:uFillTx/>
                <a:latin typeface="Arial"/>
                <a:cs typeface="Arial"/>
                <a:sym typeface="Arial"/>
              </a:rPr>
              <a:t>Team 5</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Rounded Corners 40">
            <a:extLst>
              <a:ext uri="{C183D7F6-B498-43B3-948B-1728B52AA6E4}">
                <adec:decorative xmlns:adec="http://schemas.microsoft.com/office/drawing/2017/decorative" val="1"/>
              </a:ext>
            </a:extLst>
          </p:cNvPr>
          <p:cNvSpPr/>
          <p:nvPr/>
        </p:nvSpPr>
        <p:spPr>
          <a:xfrm>
            <a:off x="22311361" y="7062659"/>
            <a:ext cx="10058400" cy="25055664"/>
          </a:xfrm>
          <a:prstGeom prst="roundRect">
            <a:avLst>
              <a:gd name="adj" fmla="val 1937"/>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1200"/>
            </a:defPPr>
          </a:lstStyle>
          <a:p>
            <a:pPr marL="0" marR="0" lvl="0" indent="0" algn="l" defTabSz="438807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a:cs typeface="Arial"/>
            </a:endParaRPr>
          </a:p>
        </p:txBody>
      </p:sp>
      <p:sp>
        <p:nvSpPr>
          <p:cNvPr id="44" name="Rectangle: Rounded Corners 43">
            <a:extLst>
              <a:ext uri="{C183D7F6-B498-43B3-948B-1728B52AA6E4}">
                <adec:decorative xmlns:adec="http://schemas.microsoft.com/office/drawing/2017/decorative" val="1"/>
              </a:ext>
            </a:extLst>
          </p:cNvPr>
          <p:cNvSpPr/>
          <p:nvPr/>
        </p:nvSpPr>
        <p:spPr>
          <a:xfrm>
            <a:off x="11482639" y="7062659"/>
            <a:ext cx="10058400" cy="6300982"/>
          </a:xfrm>
          <a:prstGeom prst="roundRect">
            <a:avLst>
              <a:gd name="adj" fmla="val 2700"/>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1200"/>
            </a:defPPr>
          </a:lstStyle>
          <a:p>
            <a:pPr marL="0" marR="0" lvl="0" indent="0" algn="ctr" defTabSz="4388077"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white"/>
              </a:solidFill>
              <a:effectLst/>
              <a:uLnTx/>
              <a:uFillTx/>
              <a:latin typeface="Arial"/>
              <a:cs typeface="Arial"/>
            </a:endParaRPr>
          </a:p>
        </p:txBody>
      </p:sp>
      <p:sp>
        <p:nvSpPr>
          <p:cNvPr id="72" name="Rectangle 71">
            <a:extLst>
              <a:ext uri="{C183D7F6-B498-43B3-948B-1728B52AA6E4}">
                <adec:decorative xmlns:adec="http://schemas.microsoft.com/office/drawing/2017/decorative" val="1"/>
              </a:ext>
            </a:extLst>
          </p:cNvPr>
          <p:cNvSpPr/>
          <p:nvPr/>
        </p:nvSpPr>
        <p:spPr>
          <a:xfrm>
            <a:off x="0" y="1011491"/>
            <a:ext cx="43891200" cy="5286793"/>
          </a:xfrm>
          <a:prstGeom prst="rect">
            <a:avLst/>
          </a:prstGeom>
          <a:solidFill>
            <a:srgbClr val="A0BEC8"/>
          </a:soli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rtlCol="0" anchor="ctr"/>
          <a:lstStyle>
            <a:defPPr>
              <a:defRPr kern="1200"/>
            </a:defPPr>
          </a:lstStyle>
          <a:p>
            <a:pPr marL="0" marR="0" lvl="0" indent="0" algn="l" defTabSz="4388077" rtl="0" eaLnBrk="1" fontAlgn="auto" latinLnBrk="0" hangingPunct="1">
              <a:lnSpc>
                <a:spcPct val="100000"/>
              </a:lnSpc>
              <a:spcBef>
                <a:spcPts val="0"/>
              </a:spcBef>
              <a:spcAft>
                <a:spcPts val="0"/>
              </a:spcAft>
              <a:buClrTx/>
              <a:buSzTx/>
              <a:buFontTx/>
              <a:buNone/>
              <a:tabLst/>
              <a:defRPr/>
            </a:pPr>
            <a:endParaRPr kumimoji="0" lang="en-US" sz="8698" b="0" i="0" u="none" strike="noStrike" kern="1200" cap="none" spc="0" normalizeH="0" baseline="0" noProof="0" dirty="0">
              <a:ln>
                <a:noFill/>
              </a:ln>
              <a:solidFill>
                <a:prstClr val="white"/>
              </a:solidFill>
              <a:effectLst/>
              <a:uLnTx/>
              <a:uFillTx/>
              <a:latin typeface="Arial"/>
              <a:cs typeface="Arial"/>
            </a:endParaRPr>
          </a:p>
          <a:p>
            <a:pPr marL="0" marR="0" lvl="0" indent="0" algn="l" defTabSz="4388077" rtl="0" eaLnBrk="1" fontAlgn="auto" latinLnBrk="0" hangingPunct="1">
              <a:lnSpc>
                <a:spcPct val="100000"/>
              </a:lnSpc>
              <a:spcBef>
                <a:spcPts val="0"/>
              </a:spcBef>
              <a:spcAft>
                <a:spcPts val="0"/>
              </a:spcAft>
              <a:buClrTx/>
              <a:buSzTx/>
              <a:buFontTx/>
              <a:buNone/>
              <a:tabLst/>
              <a:defRPr/>
            </a:pPr>
            <a:endParaRPr kumimoji="0" lang="en-US" sz="8698" b="0" i="0" u="none" strike="noStrike" kern="1200" cap="none" spc="0" normalizeH="0" baseline="0" noProof="0" dirty="0">
              <a:ln>
                <a:noFill/>
              </a:ln>
              <a:solidFill>
                <a:prstClr val="white"/>
              </a:solidFill>
              <a:effectLst/>
              <a:uLnTx/>
              <a:uFillTx/>
              <a:latin typeface="Arial"/>
              <a:cs typeface="Arial"/>
            </a:endParaRPr>
          </a:p>
        </p:txBody>
      </p:sp>
      <p:sp>
        <p:nvSpPr>
          <p:cNvPr id="71" name="Rectangle: Rounded Corners 70">
            <a:extLst>
              <a:ext uri="{C183D7F6-B498-43B3-948B-1728B52AA6E4}">
                <adec:decorative xmlns:adec="http://schemas.microsoft.com/office/drawing/2017/decorative" val="1"/>
              </a:ext>
            </a:extLst>
          </p:cNvPr>
          <p:cNvSpPr/>
          <p:nvPr/>
        </p:nvSpPr>
        <p:spPr>
          <a:xfrm>
            <a:off x="33120682" y="26434349"/>
            <a:ext cx="10058400" cy="5683974"/>
          </a:xfrm>
          <a:prstGeom prst="roundRect">
            <a:avLst>
              <a:gd name="adj" fmla="val 3948"/>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1200"/>
            </a:defPPr>
          </a:lstStyle>
          <a:p>
            <a:pPr marL="0" marR="0" lvl="0" indent="0" algn="ctr" defTabSz="4388077"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white"/>
              </a:solidFill>
              <a:effectLst/>
              <a:uLnTx/>
              <a:uFillTx/>
              <a:latin typeface="Arial"/>
              <a:cs typeface="Arial"/>
            </a:endParaRPr>
          </a:p>
        </p:txBody>
      </p:sp>
      <p:sp>
        <p:nvSpPr>
          <p:cNvPr id="42" name="Rectangle: Rounded Corners 41">
            <a:extLst>
              <a:ext uri="{C183D7F6-B498-43B3-948B-1728B52AA6E4}">
                <adec:decorative xmlns:adec="http://schemas.microsoft.com/office/drawing/2017/decorative" val="1"/>
              </a:ext>
            </a:extLst>
          </p:cNvPr>
          <p:cNvSpPr/>
          <p:nvPr/>
        </p:nvSpPr>
        <p:spPr>
          <a:xfrm>
            <a:off x="33120682" y="7030150"/>
            <a:ext cx="10058400" cy="10809466"/>
          </a:xfrm>
          <a:prstGeom prst="roundRect">
            <a:avLst>
              <a:gd name="adj" fmla="val 1477"/>
            </a:avLst>
          </a:prstGeom>
          <a:solidFill>
            <a:srgbClr val="A0BEC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1200"/>
            </a:defPPr>
          </a:lstStyle>
          <a:p>
            <a:pPr marL="0" marR="0" lvl="0" indent="0" algn="ctr" defTabSz="4388077"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white"/>
              </a:solidFill>
              <a:effectLst/>
              <a:uLnTx/>
              <a:uFillTx/>
              <a:latin typeface="Arial"/>
              <a:cs typeface="Arial"/>
            </a:endParaRPr>
          </a:p>
        </p:txBody>
      </p:sp>
      <p:sp>
        <p:nvSpPr>
          <p:cNvPr id="39" name="Rectangle: Rounded Corners 38">
            <a:extLst>
              <a:ext uri="{C183D7F6-B498-43B3-948B-1728B52AA6E4}">
                <adec:decorative xmlns:adec="http://schemas.microsoft.com/office/drawing/2017/decorative" val="1"/>
              </a:ext>
            </a:extLst>
          </p:cNvPr>
          <p:cNvSpPr/>
          <p:nvPr/>
        </p:nvSpPr>
        <p:spPr>
          <a:xfrm>
            <a:off x="712119" y="7030149"/>
            <a:ext cx="10058400" cy="10329414"/>
          </a:xfrm>
          <a:prstGeom prst="roundRect">
            <a:avLst>
              <a:gd name="adj" fmla="val 1711"/>
            </a:avLst>
          </a:prstGeom>
          <a:solidFill>
            <a:srgbClr val="A0BEC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1200"/>
            </a:defPPr>
          </a:lstStyle>
          <a:p>
            <a:pPr marL="0" marR="0" lvl="0" indent="0" algn="ctr" defTabSz="4388077"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white"/>
              </a:solidFill>
              <a:effectLst/>
              <a:uLnTx/>
              <a:uFillTx/>
              <a:latin typeface="Arial"/>
              <a:cs typeface="Arial"/>
            </a:endParaRPr>
          </a:p>
        </p:txBody>
      </p:sp>
      <p:sp>
        <p:nvSpPr>
          <p:cNvPr id="40" name="Rectangle: Rounded Corners 39">
            <a:extLst>
              <a:ext uri="{C183D7F6-B498-43B3-948B-1728B52AA6E4}">
                <adec:decorative xmlns:adec="http://schemas.microsoft.com/office/drawing/2017/decorative" val="1"/>
              </a:ext>
            </a:extLst>
          </p:cNvPr>
          <p:cNvSpPr/>
          <p:nvPr/>
        </p:nvSpPr>
        <p:spPr>
          <a:xfrm>
            <a:off x="11482639" y="11131827"/>
            <a:ext cx="10058400" cy="20986498"/>
          </a:xfrm>
          <a:prstGeom prst="roundRect">
            <a:avLst>
              <a:gd name="adj" fmla="val 1822"/>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1200"/>
            </a:defPPr>
          </a:lstStyle>
          <a:p>
            <a:pPr marL="0" marR="0" lvl="0" indent="0" algn="l" defTabSz="438807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a:cs typeface="Arial"/>
            </a:endParaRPr>
          </a:p>
        </p:txBody>
      </p:sp>
      <p:cxnSp>
        <p:nvCxnSpPr>
          <p:cNvPr id="27" name="Straight Arrow Connector 26">
            <a:extLst>
              <a:ext uri="{FF2B5EF4-FFF2-40B4-BE49-F238E27FC236}">
                <a16:creationId xmlns:a16="http://schemas.microsoft.com/office/drawing/2014/main" id="{845545E2-5D32-5459-BF84-2E893C2588B0}"/>
              </a:ext>
              <a:ext uri="{C183D7F6-B498-43B3-948B-1728B52AA6E4}">
                <adec:decorative xmlns:adec="http://schemas.microsoft.com/office/drawing/2017/decorative" val="1"/>
              </a:ext>
            </a:extLst>
          </p:cNvPr>
          <p:cNvCxnSpPr>
            <a:cxnSpLocks/>
          </p:cNvCxnSpPr>
          <p:nvPr/>
        </p:nvCxnSpPr>
        <p:spPr>
          <a:xfrm flipH="1">
            <a:off x="14271106" y="12734693"/>
            <a:ext cx="2097558" cy="10088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Rectangle: Rounded Corners 44">
            <a:extLst>
              <a:ext uri="{C183D7F6-B498-43B3-948B-1728B52AA6E4}">
                <adec:decorative xmlns:adec="http://schemas.microsoft.com/office/drawing/2017/decorative" val="1"/>
              </a:ext>
            </a:extLst>
          </p:cNvPr>
          <p:cNvSpPr/>
          <p:nvPr/>
        </p:nvSpPr>
        <p:spPr>
          <a:xfrm>
            <a:off x="33120682" y="18592023"/>
            <a:ext cx="10058400" cy="7397369"/>
          </a:xfrm>
          <a:prstGeom prst="roundRect">
            <a:avLst>
              <a:gd name="adj" fmla="val 1592"/>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1200"/>
            </a:defPPr>
          </a:lstStyle>
          <a:p>
            <a:pPr marL="0" marR="0" lvl="0" indent="0" algn="ctr" defTabSz="4388077"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white"/>
              </a:solidFill>
              <a:effectLst/>
              <a:uLnTx/>
              <a:uFillTx/>
              <a:latin typeface="Arial"/>
              <a:cs typeface="Arial"/>
            </a:endParaRPr>
          </a:p>
        </p:txBody>
      </p:sp>
      <p:sp>
        <p:nvSpPr>
          <p:cNvPr id="43" name="Rectangle: Rounded Corners 42">
            <a:extLst>
              <a:ext uri="{C183D7F6-B498-43B3-948B-1728B52AA6E4}">
                <adec:decorative xmlns:adec="http://schemas.microsoft.com/office/drawing/2017/decorative" val="1"/>
              </a:ext>
            </a:extLst>
          </p:cNvPr>
          <p:cNvSpPr/>
          <p:nvPr/>
        </p:nvSpPr>
        <p:spPr>
          <a:xfrm>
            <a:off x="712119" y="18199509"/>
            <a:ext cx="10058400" cy="13918822"/>
          </a:xfrm>
          <a:prstGeom prst="roundRect">
            <a:avLst>
              <a:gd name="adj" fmla="val 2004"/>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1200"/>
            </a:defPPr>
          </a:lstStyle>
          <a:p>
            <a:pPr marL="0" marR="0" lvl="0" indent="0" algn="ctr" defTabSz="4388077"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white"/>
              </a:solidFill>
              <a:effectLst/>
              <a:uLnTx/>
              <a:uFillTx/>
              <a:latin typeface="Arial"/>
              <a:cs typeface="Arial"/>
            </a:endParaRPr>
          </a:p>
        </p:txBody>
      </p:sp>
      <p:sp>
        <p:nvSpPr>
          <p:cNvPr id="105" name="TextBox 104">
            <a:extLst>
              <a:ext uri="{FF2B5EF4-FFF2-40B4-BE49-F238E27FC236}">
                <a16:creationId xmlns:a16="http://schemas.microsoft.com/office/drawing/2014/main" id="{8DA7DAB8-DE86-1753-6AC2-6D608C93FCF1}"/>
              </a:ext>
            </a:extLst>
          </p:cNvPr>
          <p:cNvSpPr txBox="1"/>
          <p:nvPr/>
        </p:nvSpPr>
        <p:spPr>
          <a:xfrm>
            <a:off x="33577881" y="29293504"/>
            <a:ext cx="9144000" cy="2469907"/>
          </a:xfrm>
          <a:prstGeom prst="rect">
            <a:avLst/>
          </a:prstGeom>
          <a:noFill/>
        </p:spPr>
        <p:txBody>
          <a:bodyPr wrap="square" rtlCol="0">
            <a:spAutoFit/>
          </a:bodyPr>
          <a:lstStyle>
            <a:defPPr>
              <a:defRPr kern="1200"/>
            </a:defPPr>
          </a:lstStyle>
          <a:p>
            <a:pPr marL="0" marR="0" lvl="0" indent="0" algn="l" defTabSz="43880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Domine" panose="02040503040403060204" pitchFamily="18" charset="0"/>
                <a:ea typeface="Open Sans" panose="020B0606030504020204" pitchFamily="34" charset="0"/>
                <a:cs typeface="Open Sans" panose="020B0606030504020204" pitchFamily="34" charset="0"/>
              </a:rPr>
              <a:t>JAGUSZEWSKI, M. A. C. I. E. J. (2020). Increasing Role of Three-Point Field Goals in National Basketball Association, 1–7</a:t>
            </a:r>
            <a:r>
              <a:rPr kumimoji="0" lang="en-US" sz="1800" b="0" i="0" u="none" strike="noStrike" kern="1200" cap="none" spc="0" normalizeH="0" baseline="0" noProof="0" dirty="0">
                <a:ln>
                  <a:noFill/>
                </a:ln>
                <a:solidFill>
                  <a:prstClr val="black"/>
                </a:solidFill>
                <a:effectLst/>
                <a:uLnTx/>
                <a:uFillTx/>
                <a:latin typeface="Arial"/>
                <a:cs typeface="Arial"/>
              </a:rPr>
              <a:t>.</a:t>
            </a:r>
          </a:p>
          <a:p>
            <a:pPr marL="0" marR="0" lvl="0" indent="0" algn="l" defTabSz="43880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Arial"/>
            </a:endParaRPr>
          </a:p>
          <a:p>
            <a:pPr marL="0" marR="0" lvl="0" indent="0" algn="l" defTabSz="43880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Domine" panose="02040503040403060204" pitchFamily="18" charset="0"/>
                <a:ea typeface="Open Sans" panose="020B0606030504020204" pitchFamily="34" charset="0"/>
                <a:cs typeface="Open Sans" panose="020B0606030504020204" pitchFamily="34" charset="0"/>
              </a:rPr>
              <a:t>David Cobb Feb 6. (2020, February 7). College Basketball's new 3-point line: Five ways moving the distance further out has impacted the game. </a:t>
            </a:r>
            <a:r>
              <a:rPr kumimoji="0" lang="en-US" sz="1800" b="0" i="0" u="none" strike="noStrike" kern="1200" cap="none" spc="0" normalizeH="0" baseline="0" noProof="0" dirty="0" err="1">
                <a:ln>
                  <a:noFill/>
                </a:ln>
                <a:solidFill>
                  <a:prstClr val="black">
                    <a:lumMod val="65000"/>
                    <a:lumOff val="35000"/>
                  </a:prstClr>
                </a:solidFill>
                <a:effectLst/>
                <a:uLnTx/>
                <a:uFillTx/>
                <a:latin typeface="Domine" panose="02040503040403060204" pitchFamily="18" charset="0"/>
                <a:ea typeface="Open Sans" panose="020B0606030504020204" pitchFamily="34" charset="0"/>
                <a:cs typeface="Open Sans" panose="020B0606030504020204" pitchFamily="34" charset="0"/>
              </a:rPr>
              <a:t>CBSSports.com</a:t>
            </a:r>
            <a:r>
              <a:rPr kumimoji="0" lang="en-US" sz="1800" b="0" i="0" u="none" strike="noStrike" kern="1200" cap="none" spc="0" normalizeH="0" baseline="0" noProof="0" dirty="0">
                <a:ln>
                  <a:noFill/>
                </a:ln>
                <a:solidFill>
                  <a:prstClr val="black">
                    <a:lumMod val="65000"/>
                    <a:lumOff val="35000"/>
                  </a:prstClr>
                </a:solidFill>
                <a:effectLst/>
                <a:uLnTx/>
                <a:uFillTx/>
                <a:latin typeface="Domine" panose="02040503040403060204" pitchFamily="18" charset="0"/>
                <a:ea typeface="Open Sans" panose="020B0606030504020204" pitchFamily="34" charset="0"/>
                <a:cs typeface="Open Sans" panose="020B0606030504020204" pitchFamily="34" charset="0"/>
              </a:rPr>
              <a:t>. Retrieved November 12, 2022, from https://</a:t>
            </a:r>
            <a:r>
              <a:rPr kumimoji="0" lang="en-US" sz="1800" b="0" i="0" u="none" strike="noStrike" kern="1200" cap="none" spc="0" normalizeH="0" baseline="0" noProof="0" dirty="0" err="1">
                <a:ln>
                  <a:noFill/>
                </a:ln>
                <a:solidFill>
                  <a:prstClr val="black">
                    <a:lumMod val="65000"/>
                    <a:lumOff val="35000"/>
                  </a:prstClr>
                </a:solidFill>
                <a:effectLst/>
                <a:uLnTx/>
                <a:uFillTx/>
                <a:latin typeface="Domine" panose="02040503040403060204" pitchFamily="18" charset="0"/>
                <a:ea typeface="Open Sans" panose="020B0606030504020204" pitchFamily="34" charset="0"/>
                <a:cs typeface="Open Sans" panose="020B0606030504020204" pitchFamily="34" charset="0"/>
              </a:rPr>
              <a:t>www.cbssports.com</a:t>
            </a:r>
            <a:r>
              <a:rPr kumimoji="0" lang="en-US" sz="1800" b="0" i="0" u="none" strike="noStrike" kern="1200" cap="none" spc="0" normalizeH="0" baseline="0" noProof="0" dirty="0">
                <a:ln>
                  <a:noFill/>
                </a:ln>
                <a:solidFill>
                  <a:prstClr val="black">
                    <a:lumMod val="65000"/>
                    <a:lumOff val="35000"/>
                  </a:prstClr>
                </a:solidFill>
                <a:effectLst/>
                <a:uLnTx/>
                <a:uFillTx/>
                <a:latin typeface="Domine" panose="02040503040403060204" pitchFamily="18" charset="0"/>
                <a:ea typeface="Open Sans" panose="020B0606030504020204" pitchFamily="34" charset="0"/>
                <a:cs typeface="Open Sans" panose="020B0606030504020204" pitchFamily="34" charset="0"/>
              </a:rPr>
              <a:t>/college-basketball/news/college-basketballs-new-3-point-line-five-ways-moving-the-distance-further-out-has-impacted-the-game/ </a:t>
            </a:r>
          </a:p>
          <a:p>
            <a:pPr marL="0" marR="0" lvl="0" indent="0" algn="l" defTabSz="4388077"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Arial"/>
              <a:cs typeface="Arial"/>
            </a:endParaRPr>
          </a:p>
        </p:txBody>
      </p:sp>
      <p:sp>
        <p:nvSpPr>
          <p:cNvPr id="104" name="TextBox 103">
            <a:extLst>
              <a:ext uri="{FF2B5EF4-FFF2-40B4-BE49-F238E27FC236}">
                <a16:creationId xmlns:a16="http://schemas.microsoft.com/office/drawing/2014/main" id="{AD120D9A-7255-5CA6-E6AE-48C3EF634529}"/>
              </a:ext>
            </a:extLst>
          </p:cNvPr>
          <p:cNvSpPr txBox="1"/>
          <p:nvPr/>
        </p:nvSpPr>
        <p:spPr>
          <a:xfrm>
            <a:off x="33577881" y="28725674"/>
            <a:ext cx="9144000" cy="646331"/>
          </a:xfrm>
          <a:prstGeom prst="rect">
            <a:avLst/>
          </a:prstGeom>
          <a:noFill/>
        </p:spPr>
        <p:txBody>
          <a:bodyPr wrap="square" rtlCol="0">
            <a:spAutoFit/>
          </a:bodyPr>
          <a:lstStyle>
            <a:defPPr>
              <a:defRPr kern="1200"/>
            </a:defPPr>
          </a:lstStyle>
          <a:p>
            <a:pPr marL="0" marR="0" lvl="0" indent="0" algn="ctr" defTabSz="43880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lumMod val="75000"/>
                    <a:lumOff val="25000"/>
                  </a:prstClr>
                </a:solidFill>
                <a:effectLst/>
                <a:uLnTx/>
                <a:uFillTx/>
                <a:latin typeface="Montserrat Extra Bold" panose="00000900000000000000" pitchFamily="50" charset="0"/>
                <a:cs typeface="Arial"/>
              </a:rPr>
              <a:t>References</a:t>
            </a:r>
          </a:p>
        </p:txBody>
      </p:sp>
      <p:sp>
        <p:nvSpPr>
          <p:cNvPr id="59" name="TextBox 58">
            <a:extLst>
              <a:ext uri="{FF2B5EF4-FFF2-40B4-BE49-F238E27FC236}">
                <a16:creationId xmlns:a16="http://schemas.microsoft.com/office/drawing/2014/main" id="{2224C3B5-C740-463A-8086-222E05D55D53}"/>
              </a:ext>
            </a:extLst>
          </p:cNvPr>
          <p:cNvSpPr txBox="1"/>
          <p:nvPr/>
        </p:nvSpPr>
        <p:spPr>
          <a:xfrm>
            <a:off x="33577881" y="27518799"/>
            <a:ext cx="9144000" cy="1200329"/>
          </a:xfrm>
          <a:prstGeom prst="rect">
            <a:avLst/>
          </a:prstGeom>
          <a:noFill/>
        </p:spPr>
        <p:txBody>
          <a:bodyPr wrap="square" rtlCol="0">
            <a:spAutoFit/>
          </a:bodyPr>
          <a:lstStyle>
            <a:defPPr>
              <a:defRPr kern="1200"/>
            </a:defPPr>
          </a:lstStyle>
          <a:p>
            <a:pPr marL="0" marR="0" lvl="0" indent="0" algn="l" defTabSz="43880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Domine" panose="02040503040403060204" pitchFamily="18" charset="0"/>
                <a:ea typeface="Open Sans" panose="020B0606030504020204" pitchFamily="34" charset="0"/>
                <a:cs typeface="Open Sans" panose="020B0606030504020204" pitchFamily="34" charset="0"/>
              </a:rPr>
              <a:t>This project was done with data from Dr. David </a:t>
            </a:r>
            <a:r>
              <a:rPr kumimoji="0" lang="en-US" sz="2400" b="0" i="0" u="none" strike="noStrike" kern="1200" cap="none" spc="0" normalizeH="0" baseline="0" noProof="0" dirty="0" err="1">
                <a:ln>
                  <a:noFill/>
                </a:ln>
                <a:solidFill>
                  <a:prstClr val="black">
                    <a:lumMod val="65000"/>
                    <a:lumOff val="35000"/>
                  </a:prstClr>
                </a:solidFill>
                <a:effectLst/>
                <a:uLnTx/>
                <a:uFillTx/>
                <a:latin typeface="Domine" panose="02040503040403060204" pitchFamily="18" charset="0"/>
                <a:ea typeface="Open Sans" panose="020B0606030504020204" pitchFamily="34" charset="0"/>
                <a:cs typeface="Open Sans" panose="020B0606030504020204" pitchFamily="34" charset="0"/>
              </a:rPr>
              <a:t>Paradice</a:t>
            </a:r>
            <a:r>
              <a:rPr kumimoji="0" lang="en-US" sz="2400" b="0" i="0" u="none" strike="noStrike" kern="1200" cap="none" spc="0" normalizeH="0" baseline="0" noProof="0" dirty="0">
                <a:ln>
                  <a:noFill/>
                </a:ln>
                <a:solidFill>
                  <a:prstClr val="black">
                    <a:lumMod val="65000"/>
                    <a:lumOff val="35000"/>
                  </a:prstClr>
                </a:solidFill>
                <a:effectLst/>
                <a:uLnTx/>
                <a:uFillTx/>
                <a:latin typeface="Domine" panose="02040503040403060204" pitchFamily="18" charset="0"/>
                <a:ea typeface="Open Sans" panose="020B0606030504020204" pitchFamily="34" charset="0"/>
                <a:cs typeface="Open Sans" panose="020B0606030504020204" pitchFamily="34" charset="0"/>
              </a:rPr>
              <a:t>. Thank you to Dr. </a:t>
            </a:r>
            <a:r>
              <a:rPr kumimoji="0" lang="en-US" sz="2400" b="0" i="0" u="none" strike="noStrike" kern="1200" cap="none" spc="0" normalizeH="0" baseline="0" noProof="0" dirty="0" err="1">
                <a:ln>
                  <a:noFill/>
                </a:ln>
                <a:solidFill>
                  <a:prstClr val="black">
                    <a:lumMod val="65000"/>
                    <a:lumOff val="35000"/>
                  </a:prstClr>
                </a:solidFill>
                <a:effectLst/>
                <a:uLnTx/>
                <a:uFillTx/>
                <a:latin typeface="Domine" panose="02040503040403060204" pitchFamily="18" charset="0"/>
                <a:ea typeface="Open Sans" panose="020B0606030504020204" pitchFamily="34" charset="0"/>
                <a:cs typeface="Open Sans" panose="020B0606030504020204" pitchFamily="34" charset="0"/>
              </a:rPr>
              <a:t>Pankush</a:t>
            </a:r>
            <a:r>
              <a:rPr kumimoji="0" lang="en-US" sz="2400" b="0" i="0" u="none" strike="noStrike" kern="1200" cap="none" spc="0" normalizeH="0" baseline="0" noProof="0" dirty="0">
                <a:ln>
                  <a:noFill/>
                </a:ln>
                <a:solidFill>
                  <a:prstClr val="black">
                    <a:lumMod val="65000"/>
                    <a:lumOff val="35000"/>
                  </a:prstClr>
                </a:solidFill>
                <a:effectLst/>
                <a:uLnTx/>
                <a:uFillTx/>
                <a:latin typeface="Domine" panose="02040503040403060204" pitchFamily="18" charset="0"/>
                <a:ea typeface="Open Sans" panose="020B0606030504020204" pitchFamily="34" charset="0"/>
                <a:cs typeface="Open Sans" panose="020B0606030504020204" pitchFamily="34" charset="0"/>
              </a:rPr>
              <a:t> </a:t>
            </a:r>
            <a:r>
              <a:rPr kumimoji="0" lang="en-US" sz="2400" b="0" i="0" u="none" strike="noStrike" kern="1200" cap="none" spc="0" normalizeH="0" baseline="0" noProof="0" dirty="0" err="1">
                <a:ln>
                  <a:noFill/>
                </a:ln>
                <a:solidFill>
                  <a:prstClr val="black">
                    <a:lumMod val="65000"/>
                    <a:lumOff val="35000"/>
                  </a:prstClr>
                </a:solidFill>
                <a:effectLst/>
                <a:uLnTx/>
                <a:uFillTx/>
                <a:latin typeface="Domine" panose="02040503040403060204" pitchFamily="18" charset="0"/>
                <a:ea typeface="Open Sans" panose="020B0606030504020204" pitchFamily="34" charset="0"/>
                <a:cs typeface="Open Sans" panose="020B0606030504020204" pitchFamily="34" charset="0"/>
              </a:rPr>
              <a:t>Kalgotra</a:t>
            </a:r>
            <a:r>
              <a:rPr kumimoji="0" lang="en-US" sz="2400" b="0" i="0" u="none" strike="noStrike" kern="1200" cap="none" spc="0" normalizeH="0" baseline="0" noProof="0" dirty="0">
                <a:ln>
                  <a:noFill/>
                </a:ln>
                <a:solidFill>
                  <a:prstClr val="black">
                    <a:lumMod val="65000"/>
                    <a:lumOff val="35000"/>
                  </a:prstClr>
                </a:solidFill>
                <a:effectLst/>
                <a:uLnTx/>
                <a:uFillTx/>
                <a:latin typeface="Domine" panose="02040503040403060204" pitchFamily="18" charset="0"/>
                <a:ea typeface="Open Sans" panose="020B0606030504020204" pitchFamily="34" charset="0"/>
                <a:cs typeface="Open Sans" panose="020B0606030504020204" pitchFamily="34" charset="0"/>
              </a:rPr>
              <a:t> for his support and guidance through this project. </a:t>
            </a:r>
          </a:p>
        </p:txBody>
      </p:sp>
      <p:sp>
        <p:nvSpPr>
          <p:cNvPr id="60" name="TextBox 59">
            <a:extLst>
              <a:ext uri="{FF2B5EF4-FFF2-40B4-BE49-F238E27FC236}">
                <a16:creationId xmlns:a16="http://schemas.microsoft.com/office/drawing/2014/main" id="{1043F711-D47E-42B5-B443-99A2ED27753E}"/>
              </a:ext>
            </a:extLst>
          </p:cNvPr>
          <p:cNvSpPr txBox="1"/>
          <p:nvPr/>
        </p:nvSpPr>
        <p:spPr>
          <a:xfrm>
            <a:off x="33577881" y="26741799"/>
            <a:ext cx="9144000" cy="646331"/>
          </a:xfrm>
          <a:prstGeom prst="rect">
            <a:avLst/>
          </a:prstGeom>
          <a:noFill/>
        </p:spPr>
        <p:txBody>
          <a:bodyPr wrap="square" rtlCol="0">
            <a:spAutoFit/>
          </a:bodyPr>
          <a:lstStyle>
            <a:defPPr>
              <a:defRPr kern="1200"/>
            </a:defPPr>
          </a:lstStyle>
          <a:p>
            <a:pPr marL="0" marR="0" lvl="0" indent="0" algn="ctr" defTabSz="43880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lumMod val="75000"/>
                    <a:lumOff val="25000"/>
                  </a:prstClr>
                </a:solidFill>
                <a:effectLst/>
                <a:uLnTx/>
                <a:uFillTx/>
                <a:latin typeface="Montserrat Extra Bold" panose="00000900000000000000" pitchFamily="50" charset="0"/>
                <a:cs typeface="Arial"/>
              </a:rPr>
              <a:t>Acknowledgements</a:t>
            </a:r>
          </a:p>
        </p:txBody>
      </p:sp>
      <p:sp>
        <p:nvSpPr>
          <p:cNvPr id="103" name="TextBox 102">
            <a:extLst>
              <a:ext uri="{FF2B5EF4-FFF2-40B4-BE49-F238E27FC236}">
                <a16:creationId xmlns:a16="http://schemas.microsoft.com/office/drawing/2014/main" id="{FD75FC8C-B323-6A29-E4A8-709160704741}"/>
              </a:ext>
            </a:extLst>
          </p:cNvPr>
          <p:cNvSpPr txBox="1"/>
          <p:nvPr/>
        </p:nvSpPr>
        <p:spPr>
          <a:xfrm>
            <a:off x="34859594" y="24110448"/>
            <a:ext cx="6580575" cy="1815882"/>
          </a:xfrm>
          <a:prstGeom prst="rect">
            <a:avLst/>
          </a:prstGeom>
          <a:noFill/>
        </p:spPr>
        <p:txBody>
          <a:bodyPr wrap="square">
            <a:spAutoFit/>
          </a:bodyPr>
          <a:lstStyle/>
          <a:p>
            <a:pPr marL="0" marR="0" lvl="0" indent="0" algn="ctr" defTabSz="43880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BACC6">
                    <a:lumMod val="75000"/>
                  </a:srgbClr>
                </a:solidFill>
                <a:effectLst/>
                <a:uLnTx/>
                <a:uFillTx/>
                <a:latin typeface="Domine" panose="02040503040403060204" pitchFamily="18" charset="0"/>
                <a:ea typeface="Open Sans" panose="020B0606030504020204" pitchFamily="34" charset="0"/>
                <a:cs typeface="Open Sans" panose="020B0606030504020204" pitchFamily="34" charset="0"/>
              </a:rPr>
              <a:t>"We didn't move it back far enough, I don't think, to have much of an effect" - Bob Huggins (WVU head coach)</a:t>
            </a:r>
          </a:p>
        </p:txBody>
      </p:sp>
      <p:sp>
        <p:nvSpPr>
          <p:cNvPr id="84" name="TextBox 83">
            <a:extLst>
              <a:ext uri="{FF2B5EF4-FFF2-40B4-BE49-F238E27FC236}">
                <a16:creationId xmlns:a16="http://schemas.microsoft.com/office/drawing/2014/main" id="{7ABCCD2C-433F-478B-B18B-A4DAD100C702}"/>
              </a:ext>
            </a:extLst>
          </p:cNvPr>
          <p:cNvSpPr txBox="1"/>
          <p:nvPr/>
        </p:nvSpPr>
        <p:spPr>
          <a:xfrm>
            <a:off x="33577881" y="19669337"/>
            <a:ext cx="9601199" cy="4358815"/>
          </a:xfrm>
          <a:prstGeom prst="rect">
            <a:avLst/>
          </a:prstGeom>
          <a:noFill/>
        </p:spPr>
        <p:txBody>
          <a:bodyPr wrap="square" rtlCol="0">
            <a:spAutoFit/>
          </a:bodyPr>
          <a:lstStyle>
            <a:defPPr>
              <a:defRPr kern="1200"/>
            </a:defPPr>
          </a:lstStyle>
          <a:p>
            <a:pPr marL="342900" marR="0" lvl="0" indent="-342900" algn="l" defTabSz="4388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65000"/>
                    <a:lumOff val="35000"/>
                  </a:prstClr>
                </a:solidFill>
                <a:effectLst/>
                <a:uLnTx/>
                <a:uFillTx/>
                <a:latin typeface="Domine" panose="02040503040403060204" pitchFamily="18" charset="0"/>
                <a:ea typeface="Open Sans" panose="020B0606030504020204" pitchFamily="34" charset="0"/>
                <a:cs typeface="Open Sans" panose="020B0606030504020204" pitchFamily="34" charset="0"/>
              </a:rPr>
              <a:t>Doing this level of analysis with specific gameplay trends can give insight on when and what adjustments are needed in the rules of the game.</a:t>
            </a:r>
          </a:p>
          <a:p>
            <a:pPr marL="0" marR="0" lvl="0" indent="0" algn="l" defTabSz="43880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lumMod val="65000"/>
                  <a:lumOff val="35000"/>
                </a:prstClr>
              </a:solidFill>
              <a:effectLst/>
              <a:uLnTx/>
              <a:uFillTx/>
              <a:latin typeface="Domine" panose="02040503040403060204" pitchFamily="18" charset="0"/>
              <a:ea typeface="Open Sans" panose="020B0606030504020204" pitchFamily="34" charset="0"/>
              <a:cs typeface="Open Sans" panose="020B0606030504020204" pitchFamily="34" charset="0"/>
            </a:endParaRPr>
          </a:p>
          <a:p>
            <a:pPr marL="342900" marR="0" lvl="0" indent="-342900" algn="l" defTabSz="4388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65000"/>
                    <a:lumOff val="35000"/>
                  </a:prstClr>
                </a:solidFill>
                <a:effectLst/>
                <a:uLnTx/>
                <a:uFillTx/>
                <a:latin typeface="Domine" panose="02040503040403060204" pitchFamily="18" charset="0"/>
                <a:ea typeface="Open Sans" panose="020B0606030504020204" pitchFamily="34" charset="0"/>
                <a:cs typeface="Open Sans" panose="020B0606030504020204" pitchFamily="34" charset="0"/>
              </a:rPr>
              <a:t>The NCAA should continue to analyze the trend of the 3-point shot in future seasons as they continue to shape the sport of basketball.</a:t>
            </a:r>
          </a:p>
          <a:p>
            <a:pPr marL="342900" marR="0" lvl="0" indent="-342900" algn="l" defTabSz="43880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lumMod val="65000"/>
                  <a:lumOff val="35000"/>
                </a:prstClr>
              </a:solidFill>
              <a:effectLst/>
              <a:uLnTx/>
              <a:uFillTx/>
              <a:latin typeface="Domine" panose="02040503040403060204" pitchFamily="18" charset="0"/>
              <a:ea typeface="Open Sans" panose="020B0606030504020204" pitchFamily="34" charset="0"/>
              <a:cs typeface="Open Sans" panose="020B0606030504020204" pitchFamily="34" charset="0"/>
            </a:endParaRPr>
          </a:p>
          <a:p>
            <a:pPr marL="342900" marR="0" lvl="0" indent="-342900" algn="l" defTabSz="4388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65000"/>
                    <a:lumOff val="35000"/>
                  </a:prstClr>
                </a:solidFill>
                <a:effectLst/>
                <a:uLnTx/>
                <a:uFillTx/>
                <a:latin typeface="Domine" panose="02040503040403060204" pitchFamily="18" charset="0"/>
                <a:ea typeface="Open Sans" panose="020B0606030504020204" pitchFamily="34" charset="0"/>
                <a:cs typeface="Open Sans" panose="020B0606030504020204" pitchFamily="34" charset="0"/>
              </a:rPr>
              <a:t>We would not be surprised to see the 3-point line be changed again in the sport of college basketball.</a:t>
            </a:r>
          </a:p>
        </p:txBody>
      </p:sp>
      <p:sp>
        <p:nvSpPr>
          <p:cNvPr id="85" name="TextBox 84">
            <a:extLst>
              <a:ext uri="{FF2B5EF4-FFF2-40B4-BE49-F238E27FC236}">
                <a16:creationId xmlns:a16="http://schemas.microsoft.com/office/drawing/2014/main" id="{2F9F16DD-B1FB-447B-BA78-9201D1B2D897}"/>
              </a:ext>
            </a:extLst>
          </p:cNvPr>
          <p:cNvSpPr txBox="1"/>
          <p:nvPr/>
        </p:nvSpPr>
        <p:spPr>
          <a:xfrm>
            <a:off x="33577882" y="19039525"/>
            <a:ext cx="9144000" cy="646331"/>
          </a:xfrm>
          <a:prstGeom prst="rect">
            <a:avLst/>
          </a:prstGeom>
          <a:noFill/>
        </p:spPr>
        <p:txBody>
          <a:bodyPr wrap="square" rtlCol="0">
            <a:spAutoFit/>
          </a:bodyPr>
          <a:lstStyle>
            <a:defPPr>
              <a:defRPr kern="1200"/>
            </a:defPPr>
          </a:lstStyle>
          <a:p>
            <a:pPr marL="0" marR="0" lvl="0" indent="0" algn="ctr" defTabSz="43880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lumMod val="75000"/>
                    <a:lumOff val="25000"/>
                  </a:prstClr>
                </a:solidFill>
                <a:effectLst/>
                <a:uLnTx/>
                <a:uFillTx/>
                <a:latin typeface="Montserrat Extra Bold" panose="00000900000000000000" pitchFamily="50" charset="0"/>
                <a:cs typeface="Arial"/>
              </a:rPr>
              <a:t>Recommendations</a:t>
            </a:r>
          </a:p>
        </p:txBody>
      </p:sp>
      <p:pic>
        <p:nvPicPr>
          <p:cNvPr id="1032" name="Picture 8">
            <a:extLst>
              <a:ext uri="{FF2B5EF4-FFF2-40B4-BE49-F238E27FC236}">
                <a16:creationId xmlns:a16="http://schemas.microsoft.com/office/drawing/2014/main" id="{D2FC8DD8-9547-269B-FEE7-41687113A123}"/>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88336" y="13122911"/>
            <a:ext cx="8123092" cy="4393239"/>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89EBE15B-4246-47D5-A572-FC8BC1A36A14}"/>
              </a:ext>
            </a:extLst>
          </p:cNvPr>
          <p:cNvSpPr txBox="1"/>
          <p:nvPr/>
        </p:nvSpPr>
        <p:spPr>
          <a:xfrm>
            <a:off x="33577882" y="8150297"/>
            <a:ext cx="9144000" cy="4770537"/>
          </a:xfrm>
          <a:prstGeom prst="rect">
            <a:avLst/>
          </a:prstGeom>
          <a:noFill/>
        </p:spPr>
        <p:txBody>
          <a:bodyPr wrap="square" rtlCol="0">
            <a:spAutoFit/>
          </a:bodyPr>
          <a:lstStyle>
            <a:defPPr>
              <a:defRPr kern="1200"/>
            </a:defPPr>
          </a:lstStyle>
          <a:p>
            <a:pPr marL="457200" marR="0" lvl="0" indent="-457200" algn="l" defTabSz="4388077"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65000"/>
                    <a:lumOff val="35000"/>
                  </a:prstClr>
                </a:solidFill>
                <a:effectLst/>
                <a:uLnTx/>
                <a:uFillTx/>
                <a:latin typeface="Domine" panose="02040503040403060204" pitchFamily="18" charset="0"/>
                <a:ea typeface="Open Sans" panose="020B0606030504020204" pitchFamily="34" charset="0"/>
                <a:cs typeface="Open Sans" panose="020B0606030504020204" pitchFamily="34" charset="0"/>
              </a:rPr>
              <a:t>The increase in 3-point shots over 2008-2019 was a large contributor to the rule change made by the NCAA to move the 3-point line back.</a:t>
            </a:r>
          </a:p>
          <a:p>
            <a:pPr marL="0" marR="0" lvl="0" indent="0" algn="l" defTabSz="4388077" rtl="0" eaLnBrk="1" fontAlgn="base"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lumMod val="65000"/>
                  <a:lumOff val="35000"/>
                </a:prstClr>
              </a:solidFill>
              <a:effectLst/>
              <a:uLnTx/>
              <a:uFillTx/>
              <a:latin typeface="Domine" panose="02040503040403060204" pitchFamily="18" charset="0"/>
              <a:ea typeface="Open Sans" panose="020B0606030504020204" pitchFamily="34" charset="0"/>
              <a:cs typeface="Open Sans" panose="020B0606030504020204" pitchFamily="34" charset="0"/>
            </a:endParaRPr>
          </a:p>
          <a:p>
            <a:pPr marL="457200" marR="0" lvl="0" indent="-457200" algn="l" defTabSz="4388077"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65000"/>
                    <a:lumOff val="35000"/>
                  </a:prstClr>
                </a:solidFill>
                <a:effectLst/>
                <a:uLnTx/>
                <a:uFillTx/>
                <a:latin typeface="Domine" panose="02040503040403060204" pitchFamily="18" charset="0"/>
                <a:ea typeface="Open Sans" panose="020B0606030504020204" pitchFamily="34" charset="0"/>
                <a:cs typeface="Open Sans" panose="020B0606030504020204" pitchFamily="34" charset="0"/>
              </a:rPr>
              <a:t>The immediate effect of changing the 3-point line causes 3-point percentage to decrease, but they start to rise as teams adjust.</a:t>
            </a:r>
          </a:p>
          <a:p>
            <a:pPr marL="0" marR="0" lvl="0" indent="0" algn="l" defTabSz="4388077" rtl="0" eaLnBrk="1" fontAlgn="base"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lumMod val="65000"/>
                  <a:lumOff val="35000"/>
                </a:prstClr>
              </a:solidFill>
              <a:effectLst/>
              <a:uLnTx/>
              <a:uFillTx/>
              <a:latin typeface="Domine" panose="02040503040403060204" pitchFamily="18" charset="0"/>
              <a:ea typeface="Open Sans" panose="020B0606030504020204" pitchFamily="34" charset="0"/>
              <a:cs typeface="Open Sans" panose="020B0606030504020204" pitchFamily="34" charset="0"/>
            </a:endParaRPr>
          </a:p>
          <a:p>
            <a:pPr marL="457200" marR="0" lvl="0" indent="-457200" algn="l" defTabSz="4388077"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65000"/>
                    <a:lumOff val="35000"/>
                  </a:prstClr>
                </a:solidFill>
                <a:effectLst/>
                <a:uLnTx/>
                <a:uFillTx/>
                <a:latin typeface="Domine" panose="02040503040403060204" pitchFamily="18" charset="0"/>
                <a:ea typeface="Open Sans" panose="020B0606030504020204" pitchFamily="34" charset="0"/>
                <a:cs typeface="Open Sans" panose="020B0606030504020204" pitchFamily="34" charset="0"/>
              </a:rPr>
              <a:t>We expect to see 3-point shots continue to rise in the years to come.</a:t>
            </a:r>
          </a:p>
          <a:p>
            <a:pPr marL="0" marR="0" lvl="0" indent="0" algn="l" defTabSz="43880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Domine" panose="02040503040403060204" pitchFamily="18" charset="0"/>
                <a:ea typeface="Open Sans" panose="020B0606030504020204" pitchFamily="34" charset="0"/>
                <a:cs typeface="Open Sans" panose="020B0606030504020204" pitchFamily="34" charset="0"/>
              </a:rPr>
              <a:t>.</a:t>
            </a:r>
          </a:p>
        </p:txBody>
      </p:sp>
      <p:sp>
        <p:nvSpPr>
          <p:cNvPr id="83" name="TextBox 82">
            <a:extLst>
              <a:ext uri="{FF2B5EF4-FFF2-40B4-BE49-F238E27FC236}">
                <a16:creationId xmlns:a16="http://schemas.microsoft.com/office/drawing/2014/main" id="{66B428E8-E946-4C04-BA2E-DBE7C90A92EC}"/>
              </a:ext>
            </a:extLst>
          </p:cNvPr>
          <p:cNvSpPr txBox="1"/>
          <p:nvPr/>
        </p:nvSpPr>
        <p:spPr>
          <a:xfrm>
            <a:off x="33577881" y="7213987"/>
            <a:ext cx="9144000" cy="646331"/>
          </a:xfrm>
          <a:prstGeom prst="rect">
            <a:avLst/>
          </a:prstGeom>
          <a:noFill/>
        </p:spPr>
        <p:txBody>
          <a:bodyPr wrap="square" rtlCol="0">
            <a:spAutoFit/>
          </a:bodyPr>
          <a:lstStyle>
            <a:defPPr>
              <a:defRPr kern="1200"/>
            </a:defPPr>
          </a:lstStyle>
          <a:p>
            <a:pPr marL="0" marR="0" lvl="0" indent="0" algn="ctr" defTabSz="43880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lumMod val="75000"/>
                    <a:lumOff val="25000"/>
                  </a:prstClr>
                </a:solidFill>
                <a:effectLst/>
                <a:uLnTx/>
                <a:uFillTx/>
                <a:latin typeface="Montserrat Extra Bold" panose="00000900000000000000" pitchFamily="50" charset="0"/>
                <a:cs typeface="Arial"/>
              </a:rPr>
              <a:t>Conclusion</a:t>
            </a:r>
          </a:p>
        </p:txBody>
      </p:sp>
      <p:graphicFrame>
        <p:nvGraphicFramePr>
          <p:cNvPr id="100" name="Table 99">
            <a:extLst>
              <a:ext uri="{FF2B5EF4-FFF2-40B4-BE49-F238E27FC236}">
                <a16:creationId xmlns:a16="http://schemas.microsoft.com/office/drawing/2014/main" id="{DAD87E9B-E92B-BC5A-26EC-EFC6FBF7206E}"/>
              </a:ext>
            </a:extLst>
          </p:cNvPr>
          <p:cNvGraphicFramePr>
            <a:graphicFrameLocks noGrp="1"/>
          </p:cNvGraphicFramePr>
          <p:nvPr>
            <p:extLst>
              <p:ext uri="{D42A27DB-BD31-4B8C-83A1-F6EECF244321}">
                <p14:modId xmlns:p14="http://schemas.microsoft.com/office/powerpoint/2010/main" val="1427540087"/>
              </p:ext>
            </p:extLst>
          </p:nvPr>
        </p:nvGraphicFramePr>
        <p:xfrm>
          <a:off x="27952882" y="28770522"/>
          <a:ext cx="3073215" cy="2258940"/>
        </p:xfrm>
        <a:graphic>
          <a:graphicData uri="http://schemas.openxmlformats.org/drawingml/2006/table">
            <a:tbl>
              <a:tblPr firstRow="1" firstCol="1" lastCol="1" bandRow="1">
                <a:tableStyleId>{16D9F66E-5EB9-4882-86FB-DCBF35E3C3E4}</a:tableStyleId>
              </a:tblPr>
              <a:tblGrid>
                <a:gridCol w="1896225">
                  <a:extLst>
                    <a:ext uri="{9D8B030D-6E8A-4147-A177-3AD203B41FA5}">
                      <a16:colId xmlns:a16="http://schemas.microsoft.com/office/drawing/2014/main" val="2022146578"/>
                    </a:ext>
                  </a:extLst>
                </a:gridCol>
                <a:gridCol w="1176990">
                  <a:extLst>
                    <a:ext uri="{9D8B030D-6E8A-4147-A177-3AD203B41FA5}">
                      <a16:colId xmlns:a16="http://schemas.microsoft.com/office/drawing/2014/main" val="443070387"/>
                    </a:ext>
                  </a:extLst>
                </a:gridCol>
              </a:tblGrid>
              <a:tr h="752980">
                <a:tc>
                  <a:txBody>
                    <a:bodyPr/>
                    <a:lstStyle/>
                    <a:p>
                      <a:pPr rtl="0" fontAlgn="t">
                        <a:spcBef>
                          <a:spcPts val="0"/>
                        </a:spcBef>
                        <a:spcAft>
                          <a:spcPts val="0"/>
                        </a:spcAft>
                      </a:pPr>
                      <a:r>
                        <a:rPr lang="en-US" sz="2000" kern="1200" dirty="0">
                          <a:solidFill>
                            <a:schemeClr val="tx1">
                              <a:lumMod val="65000"/>
                              <a:lumOff val="35000"/>
                            </a:schemeClr>
                          </a:solidFill>
                        </a:rPr>
                        <a:t>Accuracy</a:t>
                      </a:r>
                      <a:endParaRPr lang="en-US" sz="2000" kern="1200" dirty="0">
                        <a:solidFill>
                          <a:schemeClr val="tx1">
                            <a:lumMod val="65000"/>
                            <a:lumOff val="35000"/>
                          </a:schemeClr>
                        </a:solidFill>
                        <a:latin typeface="Domine" panose="02040503040403060204" pitchFamily="18" charset="0"/>
                        <a:ea typeface="Open Sans" panose="020B0606030504020204" pitchFamily="34" charset="0"/>
                        <a:cs typeface="Open Sans" panose="020B0606030504020204" pitchFamily="34" charset="0"/>
                      </a:endParaRPr>
                    </a:p>
                  </a:txBody>
                  <a:tcPr marL="63500" marR="63500" marT="63500" marB="63500"/>
                </a:tc>
                <a:tc>
                  <a:txBody>
                    <a:bodyPr/>
                    <a:lstStyle/>
                    <a:p>
                      <a:pPr rtl="0" fontAlgn="t">
                        <a:spcBef>
                          <a:spcPts val="0"/>
                        </a:spcBef>
                        <a:spcAft>
                          <a:spcPts val="0"/>
                        </a:spcAft>
                      </a:pPr>
                      <a:r>
                        <a:rPr lang="en-US" sz="2000" kern="1200" dirty="0">
                          <a:solidFill>
                            <a:schemeClr val="tx1">
                              <a:lumMod val="65000"/>
                              <a:lumOff val="35000"/>
                            </a:schemeClr>
                          </a:solidFill>
                        </a:rPr>
                        <a:t>0.845</a:t>
                      </a:r>
                      <a:endParaRPr lang="en-US" sz="2000" kern="1200" dirty="0">
                        <a:solidFill>
                          <a:schemeClr val="tx1">
                            <a:lumMod val="65000"/>
                            <a:lumOff val="35000"/>
                          </a:schemeClr>
                        </a:solidFill>
                        <a:latin typeface="Domine" panose="02040503040403060204" pitchFamily="18" charset="0"/>
                        <a:ea typeface="Open Sans" panose="020B0606030504020204" pitchFamily="34" charset="0"/>
                        <a:cs typeface="Open Sans" panose="020B0606030504020204" pitchFamily="34" charset="0"/>
                      </a:endParaRPr>
                    </a:p>
                  </a:txBody>
                  <a:tcPr marL="63500" marR="63500" marT="63500" marB="63500"/>
                </a:tc>
                <a:extLst>
                  <a:ext uri="{0D108BD9-81ED-4DB2-BD59-A6C34878D82A}">
                    <a16:rowId xmlns:a16="http://schemas.microsoft.com/office/drawing/2014/main" val="3171844245"/>
                  </a:ext>
                </a:extLst>
              </a:tr>
              <a:tr h="752980">
                <a:tc>
                  <a:txBody>
                    <a:bodyPr/>
                    <a:lstStyle/>
                    <a:p>
                      <a:pPr rtl="0" fontAlgn="t">
                        <a:spcBef>
                          <a:spcPts val="0"/>
                        </a:spcBef>
                        <a:spcAft>
                          <a:spcPts val="0"/>
                        </a:spcAft>
                      </a:pPr>
                      <a:r>
                        <a:rPr lang="en-US" sz="2000" kern="1200" dirty="0">
                          <a:solidFill>
                            <a:schemeClr val="tx1">
                              <a:lumMod val="65000"/>
                              <a:lumOff val="35000"/>
                            </a:schemeClr>
                          </a:solidFill>
                        </a:rPr>
                        <a:t>Sensitivity</a:t>
                      </a:r>
                      <a:endParaRPr lang="en-US" sz="2000" kern="1200" dirty="0">
                        <a:solidFill>
                          <a:schemeClr val="tx1">
                            <a:lumMod val="65000"/>
                            <a:lumOff val="35000"/>
                          </a:schemeClr>
                        </a:solidFill>
                        <a:latin typeface="Domine" panose="02040503040403060204" pitchFamily="18" charset="0"/>
                        <a:ea typeface="Open Sans" panose="020B0606030504020204" pitchFamily="34" charset="0"/>
                        <a:cs typeface="Open Sans" panose="020B0606030504020204" pitchFamily="34" charset="0"/>
                      </a:endParaRPr>
                    </a:p>
                  </a:txBody>
                  <a:tcPr marL="63500" marR="63500" marT="63500" marB="63500"/>
                </a:tc>
                <a:tc>
                  <a:txBody>
                    <a:bodyPr/>
                    <a:lstStyle/>
                    <a:p>
                      <a:pPr rtl="0" fontAlgn="t">
                        <a:spcBef>
                          <a:spcPts val="0"/>
                        </a:spcBef>
                        <a:spcAft>
                          <a:spcPts val="0"/>
                        </a:spcAft>
                      </a:pPr>
                      <a:r>
                        <a:rPr lang="en-US" sz="2000" kern="1200" dirty="0">
                          <a:solidFill>
                            <a:schemeClr val="tx1">
                              <a:lumMod val="65000"/>
                              <a:lumOff val="35000"/>
                            </a:schemeClr>
                          </a:solidFill>
                        </a:rPr>
                        <a:t>0.811</a:t>
                      </a:r>
                      <a:endParaRPr lang="en-US" sz="2000" kern="1200" dirty="0">
                        <a:solidFill>
                          <a:schemeClr val="tx1">
                            <a:lumMod val="65000"/>
                            <a:lumOff val="35000"/>
                          </a:schemeClr>
                        </a:solidFill>
                        <a:latin typeface="Domine" panose="02040503040403060204" pitchFamily="18" charset="0"/>
                        <a:ea typeface="Open Sans" panose="020B0606030504020204" pitchFamily="34" charset="0"/>
                        <a:cs typeface="Open Sans" panose="020B0606030504020204" pitchFamily="34" charset="0"/>
                      </a:endParaRPr>
                    </a:p>
                  </a:txBody>
                  <a:tcPr marL="63500" marR="63500" marT="63500" marB="63500"/>
                </a:tc>
                <a:extLst>
                  <a:ext uri="{0D108BD9-81ED-4DB2-BD59-A6C34878D82A}">
                    <a16:rowId xmlns:a16="http://schemas.microsoft.com/office/drawing/2014/main" val="2357317636"/>
                  </a:ext>
                </a:extLst>
              </a:tr>
              <a:tr h="752980">
                <a:tc>
                  <a:txBody>
                    <a:bodyPr/>
                    <a:lstStyle/>
                    <a:p>
                      <a:pPr rtl="0" fontAlgn="t">
                        <a:spcBef>
                          <a:spcPts val="0"/>
                        </a:spcBef>
                        <a:spcAft>
                          <a:spcPts val="0"/>
                        </a:spcAft>
                      </a:pPr>
                      <a:r>
                        <a:rPr lang="en-US" sz="2000" kern="1200" dirty="0">
                          <a:solidFill>
                            <a:schemeClr val="tx1">
                              <a:lumMod val="65000"/>
                              <a:lumOff val="35000"/>
                            </a:schemeClr>
                          </a:solidFill>
                        </a:rPr>
                        <a:t>Specificity</a:t>
                      </a:r>
                      <a:endParaRPr lang="en-US" sz="2000" kern="1200" dirty="0">
                        <a:solidFill>
                          <a:schemeClr val="tx1">
                            <a:lumMod val="65000"/>
                            <a:lumOff val="35000"/>
                          </a:schemeClr>
                        </a:solidFill>
                        <a:latin typeface="Domine" panose="02040503040403060204" pitchFamily="18" charset="0"/>
                        <a:ea typeface="Open Sans" panose="020B0606030504020204" pitchFamily="34" charset="0"/>
                        <a:cs typeface="Open Sans" panose="020B0606030504020204" pitchFamily="34" charset="0"/>
                      </a:endParaRPr>
                    </a:p>
                  </a:txBody>
                  <a:tcPr marL="63500" marR="63500" marT="63500" marB="63500"/>
                </a:tc>
                <a:tc>
                  <a:txBody>
                    <a:bodyPr/>
                    <a:lstStyle/>
                    <a:p>
                      <a:pPr rtl="0" fontAlgn="t">
                        <a:spcBef>
                          <a:spcPts val="0"/>
                        </a:spcBef>
                        <a:spcAft>
                          <a:spcPts val="0"/>
                        </a:spcAft>
                      </a:pPr>
                      <a:r>
                        <a:rPr lang="en-US" sz="2000" kern="1200" dirty="0">
                          <a:solidFill>
                            <a:schemeClr val="tx1">
                              <a:lumMod val="65000"/>
                              <a:lumOff val="35000"/>
                            </a:schemeClr>
                          </a:solidFill>
                        </a:rPr>
                        <a:t>0.871</a:t>
                      </a:r>
                      <a:endParaRPr lang="en-US" sz="2000" kern="1200" dirty="0">
                        <a:solidFill>
                          <a:schemeClr val="tx1">
                            <a:lumMod val="65000"/>
                            <a:lumOff val="35000"/>
                          </a:schemeClr>
                        </a:solidFill>
                        <a:latin typeface="Domine" panose="02040503040403060204" pitchFamily="18" charset="0"/>
                        <a:ea typeface="Open Sans" panose="020B0606030504020204" pitchFamily="34" charset="0"/>
                        <a:cs typeface="Open Sans" panose="020B0606030504020204" pitchFamily="34" charset="0"/>
                      </a:endParaRPr>
                    </a:p>
                  </a:txBody>
                  <a:tcPr marL="63500" marR="63500" marT="63500" marB="63500"/>
                </a:tc>
                <a:extLst>
                  <a:ext uri="{0D108BD9-81ED-4DB2-BD59-A6C34878D82A}">
                    <a16:rowId xmlns:a16="http://schemas.microsoft.com/office/drawing/2014/main" val="3202279774"/>
                  </a:ext>
                </a:extLst>
              </a:tr>
            </a:tbl>
          </a:graphicData>
        </a:graphic>
      </p:graphicFrame>
      <p:pic>
        <p:nvPicPr>
          <p:cNvPr id="1045" name="Picture 21">
            <a:extLst>
              <a:ext uri="{FF2B5EF4-FFF2-40B4-BE49-F238E27FC236}">
                <a16:creationId xmlns:a16="http://schemas.microsoft.com/office/drawing/2014/main" id="{80736D2B-E517-0E89-CDD5-DD52CAFB0913}"/>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03971" y="28370279"/>
            <a:ext cx="4978400" cy="3302000"/>
          </a:xfrm>
          <a:prstGeom prst="rect">
            <a:avLst/>
          </a:prstGeom>
          <a:noFill/>
          <a:extLst>
            <a:ext uri="{909E8E84-426E-40DD-AFC4-6F175D3DCCD1}">
              <a14:hiddenFill xmlns:a14="http://schemas.microsoft.com/office/drawing/2010/main">
                <a:solidFill>
                  <a:srgbClr val="FFFFFF"/>
                </a:solidFill>
              </a14:hiddenFill>
            </a:ext>
          </a:extLst>
        </p:spPr>
      </p:pic>
      <p:sp>
        <p:nvSpPr>
          <p:cNvPr id="96" name="TextBox 95">
            <a:extLst>
              <a:ext uri="{FF2B5EF4-FFF2-40B4-BE49-F238E27FC236}">
                <a16:creationId xmlns:a16="http://schemas.microsoft.com/office/drawing/2014/main" id="{CCD3594D-1506-6F2B-E1EE-9AB31ACF9808}"/>
              </a:ext>
            </a:extLst>
          </p:cNvPr>
          <p:cNvSpPr txBox="1"/>
          <p:nvPr/>
        </p:nvSpPr>
        <p:spPr>
          <a:xfrm>
            <a:off x="22768561" y="22793364"/>
            <a:ext cx="9144000" cy="5509200"/>
          </a:xfrm>
          <a:prstGeom prst="rect">
            <a:avLst/>
          </a:prstGeom>
          <a:noFill/>
        </p:spPr>
        <p:txBody>
          <a:bodyPr wrap="square" rtlCol="0">
            <a:spAutoFit/>
          </a:bodyPr>
          <a:lstStyle>
            <a:defPPr>
              <a:defRPr kern="1200"/>
            </a:defPPr>
          </a:lstStyle>
          <a:p>
            <a:pPr marL="342900" marR="0" lvl="0" indent="-342900" algn="l" defTabSz="4388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lumMod val="65000"/>
                    <a:lumOff val="35000"/>
                  </a:prstClr>
                </a:solidFill>
                <a:effectLst/>
                <a:uLnTx/>
                <a:uFillTx/>
                <a:latin typeface="Domine" panose="02040503040403060204" pitchFamily="18" charset="0"/>
                <a:ea typeface="Open Sans" panose="020B0606030504020204" pitchFamily="34" charset="0"/>
                <a:cs typeface="Open Sans" panose="020B0606030504020204" pitchFamily="34" charset="0"/>
              </a:rPr>
              <a:t>We used the variables above to try and predict win or loss.</a:t>
            </a:r>
          </a:p>
          <a:p>
            <a:pPr marL="0" marR="0" lvl="0" indent="0" algn="l" defTabSz="4388077"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lumMod val="65000"/>
                  <a:lumOff val="35000"/>
                </a:prstClr>
              </a:solidFill>
              <a:effectLst/>
              <a:uLnTx/>
              <a:uFillTx/>
              <a:latin typeface="Domine" panose="02040503040403060204" pitchFamily="18" charset="0"/>
              <a:ea typeface="Open Sans" panose="020B0606030504020204" pitchFamily="34" charset="0"/>
              <a:cs typeface="Open Sans" panose="020B0606030504020204" pitchFamily="34" charset="0"/>
            </a:endParaRPr>
          </a:p>
          <a:p>
            <a:pPr marL="342900" marR="0" lvl="0" indent="-342900" algn="l" defTabSz="4388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lumMod val="65000"/>
                    <a:lumOff val="35000"/>
                  </a:prstClr>
                </a:solidFill>
                <a:effectLst/>
                <a:uLnTx/>
                <a:uFillTx/>
                <a:latin typeface="Domine" panose="02040503040403060204" pitchFamily="18" charset="0"/>
                <a:ea typeface="Open Sans" panose="020B0606030504020204" pitchFamily="34" charset="0"/>
                <a:cs typeface="Open Sans" panose="020B0606030504020204" pitchFamily="34" charset="0"/>
              </a:rPr>
              <a:t>We used </a:t>
            </a:r>
            <a:r>
              <a:rPr kumimoji="0" lang="en-US" sz="2200" b="1" i="0" u="none" strike="noStrike" kern="1200" cap="none" spc="0" normalizeH="0" baseline="0" noProof="0" dirty="0">
                <a:ln>
                  <a:noFill/>
                </a:ln>
                <a:solidFill>
                  <a:prstClr val="black">
                    <a:lumMod val="65000"/>
                    <a:lumOff val="35000"/>
                  </a:prstClr>
                </a:solidFill>
                <a:effectLst/>
                <a:uLnTx/>
                <a:uFillTx/>
                <a:latin typeface="Domine" panose="02040503040403060204" pitchFamily="18" charset="0"/>
                <a:ea typeface="Open Sans" panose="020B0606030504020204" pitchFamily="34" charset="0"/>
                <a:cs typeface="Open Sans" panose="020B0606030504020204" pitchFamily="34" charset="0"/>
              </a:rPr>
              <a:t>a logistic regression model </a:t>
            </a:r>
            <a:r>
              <a:rPr kumimoji="0" lang="en-US" sz="2200" b="0" i="0" u="none" strike="noStrike" kern="1200" cap="none" spc="0" normalizeH="0" baseline="0" noProof="0" dirty="0">
                <a:ln>
                  <a:noFill/>
                </a:ln>
                <a:solidFill>
                  <a:prstClr val="black">
                    <a:lumMod val="65000"/>
                    <a:lumOff val="35000"/>
                  </a:prstClr>
                </a:solidFill>
                <a:effectLst/>
                <a:uLnTx/>
                <a:uFillTx/>
                <a:latin typeface="Domine" panose="02040503040403060204" pitchFamily="18" charset="0"/>
                <a:ea typeface="Open Sans" panose="020B0606030504020204" pitchFamily="34" charset="0"/>
                <a:cs typeface="Open Sans" panose="020B0606030504020204" pitchFamily="34" charset="0"/>
              </a:rPr>
              <a:t>to model our data and predict a win or loss based on the variables above.</a:t>
            </a:r>
          </a:p>
          <a:p>
            <a:pPr marL="0" marR="0" lvl="0" indent="0" algn="l" defTabSz="4388077"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lumMod val="65000"/>
                  <a:lumOff val="35000"/>
                </a:prstClr>
              </a:solidFill>
              <a:effectLst/>
              <a:uLnTx/>
              <a:uFillTx/>
              <a:latin typeface="Domine" panose="02040503040403060204" pitchFamily="18" charset="0"/>
              <a:ea typeface="Open Sans" panose="020B0606030504020204" pitchFamily="34" charset="0"/>
              <a:cs typeface="Open Sans" panose="020B0606030504020204" pitchFamily="34" charset="0"/>
            </a:endParaRPr>
          </a:p>
          <a:p>
            <a:pPr marL="342900" marR="0" lvl="0" indent="-342900" algn="l" defTabSz="4388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lumMod val="65000"/>
                    <a:lumOff val="35000"/>
                  </a:prstClr>
                </a:solidFill>
                <a:effectLst/>
                <a:uLnTx/>
                <a:uFillTx/>
                <a:latin typeface="Domine" panose="02040503040403060204" pitchFamily="18" charset="0"/>
                <a:ea typeface="Open Sans" panose="020B0606030504020204" pitchFamily="34" charset="0"/>
                <a:cs typeface="Open Sans" panose="020B0606030504020204" pitchFamily="34" charset="0"/>
              </a:rPr>
              <a:t>When looking at which variables have the most impact in terms of log odds of winning, we find 3 point made field goals to have the most positive impact with a coefficient of 0.4457.</a:t>
            </a:r>
          </a:p>
          <a:p>
            <a:pPr marL="342900" marR="0" lvl="0" indent="-342900" algn="l" defTabSz="43880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lumMod val="65000"/>
                  <a:lumOff val="35000"/>
                </a:prstClr>
              </a:solidFill>
              <a:effectLst/>
              <a:uLnTx/>
              <a:uFillTx/>
              <a:latin typeface="Domine" panose="02040503040403060204" pitchFamily="18" charset="0"/>
              <a:ea typeface="Open Sans" panose="020B0606030504020204" pitchFamily="34" charset="0"/>
              <a:cs typeface="Open Sans" panose="020B0606030504020204" pitchFamily="34" charset="0"/>
            </a:endParaRPr>
          </a:p>
          <a:p>
            <a:pPr marL="342900" marR="0" lvl="0" indent="-342900" algn="l" defTabSz="4388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lumMod val="65000"/>
                    <a:lumOff val="35000"/>
                  </a:prstClr>
                </a:solidFill>
                <a:effectLst/>
                <a:uLnTx/>
                <a:uFillTx/>
                <a:latin typeface="Domine" panose="02040503040403060204" pitchFamily="18" charset="0"/>
                <a:ea typeface="Open Sans" panose="020B0606030504020204" pitchFamily="34" charset="0"/>
                <a:cs typeface="Open Sans" panose="020B0606030504020204" pitchFamily="34" charset="0"/>
              </a:rPr>
              <a:t>Attempting a 2-point shot and a 3-point shot both negatively impact the log odds of winning. Attempting 3-point shots negatively affects the logs odds slightly more, but the reward of making a 3-point shot compared to a 2-point shot is much larger.</a:t>
            </a:r>
          </a:p>
          <a:p>
            <a:pPr marL="342900" marR="0" lvl="0" indent="-342900" algn="l" defTabSz="43880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lumMod val="65000"/>
                  <a:lumOff val="35000"/>
                </a:prstClr>
              </a:solidFill>
              <a:effectLst/>
              <a:uLnTx/>
              <a:uFillTx/>
              <a:latin typeface="Domine" panose="02040503040403060204" pitchFamily="18" charset="0"/>
              <a:ea typeface="Open Sans" panose="020B0606030504020204" pitchFamily="34" charset="0"/>
              <a:cs typeface="Open Sans" panose="020B0606030504020204" pitchFamily="34" charset="0"/>
            </a:endParaRPr>
          </a:p>
          <a:p>
            <a:pPr marL="342900" marR="0" lvl="0" indent="-342900" algn="l" defTabSz="4388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lumMod val="65000"/>
                    <a:lumOff val="35000"/>
                  </a:prstClr>
                </a:solidFill>
                <a:effectLst/>
                <a:uLnTx/>
                <a:uFillTx/>
                <a:latin typeface="Domine" panose="02040503040403060204" pitchFamily="18" charset="0"/>
                <a:ea typeface="Open Sans" panose="020B0606030504020204" pitchFamily="34" charset="0"/>
                <a:cs typeface="Open Sans" panose="020B0606030504020204" pitchFamily="34" charset="0"/>
              </a:rPr>
              <a:t>This tells us that shooting threes has much more reward with about the same amount of cost for taking the shot.</a:t>
            </a:r>
          </a:p>
        </p:txBody>
      </p:sp>
      <p:graphicFrame>
        <p:nvGraphicFramePr>
          <p:cNvPr id="82" name="Table 81">
            <a:extLst>
              <a:ext uri="{FF2B5EF4-FFF2-40B4-BE49-F238E27FC236}">
                <a16:creationId xmlns:a16="http://schemas.microsoft.com/office/drawing/2014/main" id="{15761D00-9458-C472-3EE7-0FDE7ADA7D79}"/>
              </a:ext>
            </a:extLst>
          </p:cNvPr>
          <p:cNvGraphicFramePr>
            <a:graphicFrameLocks noGrp="1"/>
          </p:cNvGraphicFramePr>
          <p:nvPr>
            <p:extLst>
              <p:ext uri="{D42A27DB-BD31-4B8C-83A1-F6EECF244321}">
                <p14:modId xmlns:p14="http://schemas.microsoft.com/office/powerpoint/2010/main" val="4029773509"/>
              </p:ext>
            </p:extLst>
          </p:nvPr>
        </p:nvGraphicFramePr>
        <p:xfrm>
          <a:off x="23260717" y="16121151"/>
          <a:ext cx="7910884" cy="6232935"/>
        </p:xfrm>
        <a:graphic>
          <a:graphicData uri="http://schemas.openxmlformats.org/drawingml/2006/table">
            <a:tbl>
              <a:tblPr firstRow="1" bandRow="1">
                <a:tableStyleId>{16D9F66E-5EB9-4882-86FB-DCBF35E3C3E4}</a:tableStyleId>
              </a:tblPr>
              <a:tblGrid>
                <a:gridCol w="2915602">
                  <a:extLst>
                    <a:ext uri="{9D8B030D-6E8A-4147-A177-3AD203B41FA5}">
                      <a16:colId xmlns:a16="http://schemas.microsoft.com/office/drawing/2014/main" val="3990794240"/>
                    </a:ext>
                  </a:extLst>
                </a:gridCol>
                <a:gridCol w="2915602">
                  <a:extLst>
                    <a:ext uri="{9D8B030D-6E8A-4147-A177-3AD203B41FA5}">
                      <a16:colId xmlns:a16="http://schemas.microsoft.com/office/drawing/2014/main" val="4189684380"/>
                    </a:ext>
                  </a:extLst>
                </a:gridCol>
                <a:gridCol w="2079680">
                  <a:extLst>
                    <a:ext uri="{9D8B030D-6E8A-4147-A177-3AD203B41FA5}">
                      <a16:colId xmlns:a16="http://schemas.microsoft.com/office/drawing/2014/main" val="2562219294"/>
                    </a:ext>
                  </a:extLst>
                </a:gridCol>
              </a:tblGrid>
              <a:tr h="478765">
                <a:tc>
                  <a:txBody>
                    <a:bodyPr/>
                    <a:lstStyle/>
                    <a:p>
                      <a:pPr algn="ctr" rtl="0" fontAlgn="t">
                        <a:spcBef>
                          <a:spcPts val="0"/>
                        </a:spcBef>
                        <a:spcAft>
                          <a:spcPts val="0"/>
                        </a:spcAft>
                      </a:pPr>
                      <a:r>
                        <a:rPr lang="en-US" sz="2000" b="1" kern="1200" dirty="0">
                          <a:solidFill>
                            <a:schemeClr val="tx1">
                              <a:lumMod val="75000"/>
                              <a:lumOff val="25000"/>
                            </a:schemeClr>
                          </a:solidFill>
                        </a:rPr>
                        <a:t>Variable</a:t>
                      </a:r>
                      <a:endParaRPr lang="en-US" sz="2000" b="1" kern="1200" dirty="0">
                        <a:solidFill>
                          <a:schemeClr val="tx1">
                            <a:lumMod val="75000"/>
                            <a:lumOff val="25000"/>
                          </a:schemeClr>
                        </a:solidFill>
                        <a:latin typeface="Domine" panose="02040503040403060204" pitchFamily="18" charset="0"/>
                        <a:ea typeface="Open Sans" panose="020B0606030504020204" pitchFamily="34" charset="0"/>
                        <a:cs typeface="Open Sans" panose="020B0606030504020204" pitchFamily="34" charset="0"/>
                      </a:endParaRPr>
                    </a:p>
                  </a:txBody>
                  <a:tcPr marL="66675" marR="66675" marT="66675" marB="66675"/>
                </a:tc>
                <a:tc>
                  <a:txBody>
                    <a:bodyPr/>
                    <a:lstStyle/>
                    <a:p>
                      <a:pPr algn="ctr" rtl="0" fontAlgn="t">
                        <a:spcBef>
                          <a:spcPts val="0"/>
                        </a:spcBef>
                        <a:spcAft>
                          <a:spcPts val="0"/>
                        </a:spcAft>
                      </a:pPr>
                      <a:r>
                        <a:rPr lang="en-US" sz="2000" b="1" kern="1200">
                          <a:solidFill>
                            <a:schemeClr val="tx1">
                              <a:lumMod val="75000"/>
                              <a:lumOff val="25000"/>
                            </a:schemeClr>
                          </a:solidFill>
                        </a:rPr>
                        <a:t>Coefficient</a:t>
                      </a:r>
                      <a:endParaRPr lang="en-US" sz="2000" b="1" kern="1200">
                        <a:solidFill>
                          <a:schemeClr val="tx1">
                            <a:lumMod val="75000"/>
                            <a:lumOff val="25000"/>
                          </a:schemeClr>
                        </a:solidFill>
                        <a:latin typeface="Domine" panose="02040503040403060204" pitchFamily="18" charset="0"/>
                        <a:ea typeface="Open Sans" panose="020B0606030504020204" pitchFamily="34" charset="0"/>
                        <a:cs typeface="Open Sans" panose="020B0606030504020204" pitchFamily="34" charset="0"/>
                      </a:endParaRPr>
                    </a:p>
                  </a:txBody>
                  <a:tcPr marL="66675" marR="66675" marT="66675" marB="66675"/>
                </a:tc>
                <a:tc>
                  <a:txBody>
                    <a:bodyPr/>
                    <a:lstStyle/>
                    <a:p>
                      <a:pPr algn="ctr" rtl="0" fontAlgn="t">
                        <a:spcBef>
                          <a:spcPts val="0"/>
                        </a:spcBef>
                        <a:spcAft>
                          <a:spcPts val="0"/>
                        </a:spcAft>
                      </a:pPr>
                      <a:r>
                        <a:rPr lang="en-US" sz="2000" b="1" kern="1200" dirty="0">
                          <a:solidFill>
                            <a:schemeClr val="tx1">
                              <a:lumMod val="75000"/>
                              <a:lumOff val="25000"/>
                            </a:schemeClr>
                          </a:solidFill>
                        </a:rPr>
                        <a:t>Std Error</a:t>
                      </a:r>
                      <a:endParaRPr lang="en-US" sz="2000" b="1" kern="1200" dirty="0">
                        <a:solidFill>
                          <a:schemeClr val="tx1">
                            <a:lumMod val="75000"/>
                            <a:lumOff val="25000"/>
                          </a:schemeClr>
                        </a:solidFill>
                        <a:latin typeface="+mn-lt"/>
                        <a:ea typeface="Open Sans" panose="020B0606030504020204" pitchFamily="34" charset="0"/>
                        <a:cs typeface="Open Sans" panose="020B0606030504020204" pitchFamily="34" charset="0"/>
                      </a:endParaRPr>
                    </a:p>
                  </a:txBody>
                  <a:tcPr marL="66675" marR="66675" marT="66675" marB="66675"/>
                </a:tc>
                <a:extLst>
                  <a:ext uri="{0D108BD9-81ED-4DB2-BD59-A6C34878D82A}">
                    <a16:rowId xmlns:a16="http://schemas.microsoft.com/office/drawing/2014/main" val="3785001532"/>
                  </a:ext>
                </a:extLst>
              </a:tr>
              <a:tr h="478765">
                <a:tc>
                  <a:txBody>
                    <a:bodyPr/>
                    <a:lstStyle/>
                    <a:p>
                      <a:pPr rtl="0" fontAlgn="t">
                        <a:spcBef>
                          <a:spcPts val="0"/>
                        </a:spcBef>
                        <a:spcAft>
                          <a:spcPts val="0"/>
                        </a:spcAft>
                      </a:pPr>
                      <a:r>
                        <a:rPr lang="en-US" sz="2000" kern="1200">
                          <a:solidFill>
                            <a:schemeClr val="tx1">
                              <a:lumMod val="50000"/>
                              <a:lumOff val="50000"/>
                            </a:schemeClr>
                          </a:solidFill>
                        </a:rPr>
                        <a:t>Block</a:t>
                      </a:r>
                      <a:endParaRPr lang="en-US" sz="2000" kern="1200">
                        <a:solidFill>
                          <a:schemeClr val="tx1">
                            <a:lumMod val="50000"/>
                            <a:lumOff val="50000"/>
                          </a:schemeClr>
                        </a:solidFill>
                        <a:latin typeface="+mn-lt"/>
                        <a:ea typeface="Open Sans" panose="020B0606030504020204" pitchFamily="34" charset="0"/>
                        <a:cs typeface="Open Sans" panose="020B0606030504020204" pitchFamily="34" charset="0"/>
                      </a:endParaRPr>
                    </a:p>
                  </a:txBody>
                  <a:tcPr marL="66675" marR="66675" marT="66675" marB="66675"/>
                </a:tc>
                <a:tc>
                  <a:txBody>
                    <a:bodyPr/>
                    <a:lstStyle/>
                    <a:p>
                      <a:pPr rtl="0" fontAlgn="t">
                        <a:spcBef>
                          <a:spcPts val="0"/>
                        </a:spcBef>
                        <a:spcAft>
                          <a:spcPts val="0"/>
                        </a:spcAft>
                      </a:pPr>
                      <a:r>
                        <a:rPr lang="en-US" sz="2000" kern="1200">
                          <a:solidFill>
                            <a:schemeClr val="tx1">
                              <a:lumMod val="50000"/>
                              <a:lumOff val="50000"/>
                            </a:schemeClr>
                          </a:solidFill>
                        </a:rPr>
                        <a:t>0.0748</a:t>
                      </a:r>
                      <a:endParaRPr lang="en-US" sz="2000" kern="1200">
                        <a:solidFill>
                          <a:schemeClr val="tx1">
                            <a:lumMod val="50000"/>
                            <a:lumOff val="50000"/>
                          </a:schemeClr>
                        </a:solidFill>
                        <a:latin typeface="+mn-lt"/>
                        <a:ea typeface="Open Sans" panose="020B0606030504020204" pitchFamily="34" charset="0"/>
                        <a:cs typeface="Open Sans" panose="020B0606030504020204" pitchFamily="34" charset="0"/>
                      </a:endParaRPr>
                    </a:p>
                  </a:txBody>
                  <a:tcPr marL="66675" marR="66675" marT="66675" marB="66675"/>
                </a:tc>
                <a:tc>
                  <a:txBody>
                    <a:bodyPr/>
                    <a:lstStyle/>
                    <a:p>
                      <a:pPr rtl="0" fontAlgn="t">
                        <a:spcBef>
                          <a:spcPts val="0"/>
                        </a:spcBef>
                        <a:spcAft>
                          <a:spcPts val="0"/>
                        </a:spcAft>
                      </a:pPr>
                      <a:r>
                        <a:rPr lang="en-US" sz="2000" b="0" kern="1200">
                          <a:solidFill>
                            <a:schemeClr val="tx1">
                              <a:lumMod val="50000"/>
                              <a:lumOff val="50000"/>
                            </a:schemeClr>
                          </a:solidFill>
                        </a:rPr>
                        <a:t>0.004</a:t>
                      </a:r>
                      <a:endParaRPr lang="en-US" sz="2000" b="0" kern="1200">
                        <a:solidFill>
                          <a:schemeClr val="tx1">
                            <a:lumMod val="50000"/>
                            <a:lumOff val="50000"/>
                          </a:schemeClr>
                        </a:solidFill>
                        <a:latin typeface="+mn-lt"/>
                        <a:ea typeface="Open Sans" panose="020B0606030504020204" pitchFamily="34" charset="0"/>
                        <a:cs typeface="Open Sans" panose="020B0606030504020204" pitchFamily="34" charset="0"/>
                      </a:endParaRPr>
                    </a:p>
                  </a:txBody>
                  <a:tcPr marL="66675" marR="66675" marT="66675" marB="66675"/>
                </a:tc>
                <a:extLst>
                  <a:ext uri="{0D108BD9-81ED-4DB2-BD59-A6C34878D82A}">
                    <a16:rowId xmlns:a16="http://schemas.microsoft.com/office/drawing/2014/main" val="873343996"/>
                  </a:ext>
                </a:extLst>
              </a:tr>
              <a:tr h="478765">
                <a:tc>
                  <a:txBody>
                    <a:bodyPr/>
                    <a:lstStyle/>
                    <a:p>
                      <a:pPr rtl="0" fontAlgn="t">
                        <a:spcBef>
                          <a:spcPts val="0"/>
                        </a:spcBef>
                        <a:spcAft>
                          <a:spcPts val="0"/>
                        </a:spcAft>
                      </a:pPr>
                      <a:r>
                        <a:rPr lang="en-US" sz="2000" kern="1200">
                          <a:solidFill>
                            <a:schemeClr val="tx1">
                              <a:lumMod val="50000"/>
                              <a:lumOff val="50000"/>
                            </a:schemeClr>
                          </a:solidFill>
                        </a:rPr>
                        <a:t>Steal</a:t>
                      </a:r>
                      <a:endParaRPr lang="en-US" sz="2000" kern="1200">
                        <a:solidFill>
                          <a:schemeClr val="tx1">
                            <a:lumMod val="50000"/>
                            <a:lumOff val="50000"/>
                          </a:schemeClr>
                        </a:solidFill>
                        <a:latin typeface="+mn-lt"/>
                        <a:ea typeface="Open Sans" panose="020B0606030504020204" pitchFamily="34" charset="0"/>
                        <a:cs typeface="Open Sans" panose="020B0606030504020204" pitchFamily="34" charset="0"/>
                      </a:endParaRPr>
                    </a:p>
                  </a:txBody>
                  <a:tcPr marL="66675" marR="66675" marT="66675" marB="66675"/>
                </a:tc>
                <a:tc>
                  <a:txBody>
                    <a:bodyPr/>
                    <a:lstStyle/>
                    <a:p>
                      <a:pPr rtl="0" fontAlgn="t">
                        <a:spcBef>
                          <a:spcPts val="0"/>
                        </a:spcBef>
                        <a:spcAft>
                          <a:spcPts val="0"/>
                        </a:spcAft>
                      </a:pPr>
                      <a:r>
                        <a:rPr lang="en-US" sz="2000" kern="1200" dirty="0">
                          <a:solidFill>
                            <a:schemeClr val="tx1">
                              <a:lumMod val="50000"/>
                              <a:lumOff val="50000"/>
                            </a:schemeClr>
                          </a:solidFill>
                        </a:rPr>
                        <a:t>0.2956</a:t>
                      </a:r>
                      <a:endParaRPr lang="en-US" sz="2000" kern="1200" dirty="0">
                        <a:solidFill>
                          <a:schemeClr val="tx1">
                            <a:lumMod val="50000"/>
                            <a:lumOff val="50000"/>
                          </a:schemeClr>
                        </a:solidFill>
                        <a:latin typeface="+mn-lt"/>
                        <a:ea typeface="Open Sans" panose="020B0606030504020204" pitchFamily="34" charset="0"/>
                        <a:cs typeface="Open Sans" panose="020B0606030504020204" pitchFamily="34" charset="0"/>
                      </a:endParaRPr>
                    </a:p>
                  </a:txBody>
                  <a:tcPr marL="66675" marR="66675" marT="66675" marB="66675"/>
                </a:tc>
                <a:tc>
                  <a:txBody>
                    <a:bodyPr/>
                    <a:lstStyle/>
                    <a:p>
                      <a:pPr rtl="0" fontAlgn="t">
                        <a:spcBef>
                          <a:spcPts val="0"/>
                        </a:spcBef>
                        <a:spcAft>
                          <a:spcPts val="0"/>
                        </a:spcAft>
                      </a:pPr>
                      <a:r>
                        <a:rPr lang="en-US" sz="2000" b="0" kern="1200">
                          <a:solidFill>
                            <a:schemeClr val="tx1">
                              <a:lumMod val="50000"/>
                              <a:lumOff val="50000"/>
                            </a:schemeClr>
                          </a:solidFill>
                        </a:rPr>
                        <a:t>0.004</a:t>
                      </a:r>
                      <a:endParaRPr lang="en-US" sz="2000" b="0" kern="1200">
                        <a:solidFill>
                          <a:schemeClr val="tx1">
                            <a:lumMod val="50000"/>
                            <a:lumOff val="50000"/>
                          </a:schemeClr>
                        </a:solidFill>
                        <a:latin typeface="+mn-lt"/>
                        <a:ea typeface="Open Sans" panose="020B0606030504020204" pitchFamily="34" charset="0"/>
                        <a:cs typeface="Open Sans" panose="020B0606030504020204" pitchFamily="34" charset="0"/>
                      </a:endParaRPr>
                    </a:p>
                  </a:txBody>
                  <a:tcPr marL="66675" marR="66675" marT="66675" marB="66675"/>
                </a:tc>
                <a:extLst>
                  <a:ext uri="{0D108BD9-81ED-4DB2-BD59-A6C34878D82A}">
                    <a16:rowId xmlns:a16="http://schemas.microsoft.com/office/drawing/2014/main" val="3570772529"/>
                  </a:ext>
                </a:extLst>
              </a:tr>
              <a:tr h="478765">
                <a:tc>
                  <a:txBody>
                    <a:bodyPr/>
                    <a:lstStyle/>
                    <a:p>
                      <a:pPr rtl="0" fontAlgn="t">
                        <a:spcBef>
                          <a:spcPts val="0"/>
                        </a:spcBef>
                        <a:spcAft>
                          <a:spcPts val="0"/>
                        </a:spcAft>
                      </a:pPr>
                      <a:r>
                        <a:rPr lang="en-US" sz="2000" kern="1200">
                          <a:solidFill>
                            <a:schemeClr val="tx1">
                              <a:lumMod val="50000"/>
                              <a:lumOff val="50000"/>
                            </a:schemeClr>
                          </a:solidFill>
                        </a:rPr>
                        <a:t>Assist</a:t>
                      </a:r>
                      <a:endParaRPr lang="en-US" sz="2000" kern="1200">
                        <a:solidFill>
                          <a:schemeClr val="tx1">
                            <a:lumMod val="50000"/>
                            <a:lumOff val="50000"/>
                          </a:schemeClr>
                        </a:solidFill>
                        <a:latin typeface="+mn-lt"/>
                        <a:ea typeface="Open Sans" panose="020B0606030504020204" pitchFamily="34" charset="0"/>
                        <a:cs typeface="Open Sans" panose="020B0606030504020204" pitchFamily="34" charset="0"/>
                      </a:endParaRPr>
                    </a:p>
                  </a:txBody>
                  <a:tcPr marL="66675" marR="66675" marT="66675" marB="66675"/>
                </a:tc>
                <a:tc>
                  <a:txBody>
                    <a:bodyPr/>
                    <a:lstStyle/>
                    <a:p>
                      <a:pPr rtl="0" fontAlgn="t">
                        <a:spcBef>
                          <a:spcPts val="0"/>
                        </a:spcBef>
                        <a:spcAft>
                          <a:spcPts val="0"/>
                        </a:spcAft>
                      </a:pPr>
                      <a:r>
                        <a:rPr lang="en-US" sz="2000" kern="1200">
                          <a:solidFill>
                            <a:schemeClr val="tx1">
                              <a:lumMod val="50000"/>
                              <a:lumOff val="50000"/>
                            </a:schemeClr>
                          </a:solidFill>
                        </a:rPr>
                        <a:t>0.0481</a:t>
                      </a:r>
                      <a:endParaRPr lang="en-US" sz="2000" kern="1200">
                        <a:solidFill>
                          <a:schemeClr val="tx1">
                            <a:lumMod val="50000"/>
                            <a:lumOff val="50000"/>
                          </a:schemeClr>
                        </a:solidFill>
                        <a:latin typeface="+mn-lt"/>
                        <a:ea typeface="Open Sans" panose="020B0606030504020204" pitchFamily="34" charset="0"/>
                        <a:cs typeface="Open Sans" panose="020B0606030504020204" pitchFamily="34" charset="0"/>
                      </a:endParaRPr>
                    </a:p>
                  </a:txBody>
                  <a:tcPr marL="66675" marR="66675" marT="66675" marB="66675"/>
                </a:tc>
                <a:tc>
                  <a:txBody>
                    <a:bodyPr/>
                    <a:lstStyle/>
                    <a:p>
                      <a:pPr rtl="0" fontAlgn="t">
                        <a:spcBef>
                          <a:spcPts val="0"/>
                        </a:spcBef>
                        <a:spcAft>
                          <a:spcPts val="0"/>
                        </a:spcAft>
                      </a:pPr>
                      <a:r>
                        <a:rPr lang="en-US" sz="2000" b="0" kern="1200">
                          <a:solidFill>
                            <a:schemeClr val="tx1">
                              <a:lumMod val="50000"/>
                              <a:lumOff val="50000"/>
                            </a:schemeClr>
                          </a:solidFill>
                        </a:rPr>
                        <a:t>0.003</a:t>
                      </a:r>
                      <a:endParaRPr lang="en-US" sz="2000" b="0" kern="1200">
                        <a:solidFill>
                          <a:schemeClr val="tx1">
                            <a:lumMod val="50000"/>
                            <a:lumOff val="50000"/>
                          </a:schemeClr>
                        </a:solidFill>
                        <a:latin typeface="+mn-lt"/>
                        <a:ea typeface="Open Sans" panose="020B0606030504020204" pitchFamily="34" charset="0"/>
                        <a:cs typeface="Open Sans" panose="020B0606030504020204" pitchFamily="34" charset="0"/>
                      </a:endParaRPr>
                    </a:p>
                  </a:txBody>
                  <a:tcPr marL="66675" marR="66675" marT="66675" marB="66675"/>
                </a:tc>
                <a:extLst>
                  <a:ext uri="{0D108BD9-81ED-4DB2-BD59-A6C34878D82A}">
                    <a16:rowId xmlns:a16="http://schemas.microsoft.com/office/drawing/2014/main" val="892103131"/>
                  </a:ext>
                </a:extLst>
              </a:tr>
              <a:tr h="478765">
                <a:tc>
                  <a:txBody>
                    <a:bodyPr/>
                    <a:lstStyle/>
                    <a:p>
                      <a:pPr rtl="0" fontAlgn="t">
                        <a:spcBef>
                          <a:spcPts val="0"/>
                        </a:spcBef>
                        <a:spcAft>
                          <a:spcPts val="0"/>
                        </a:spcAft>
                      </a:pPr>
                      <a:r>
                        <a:rPr lang="en-US" sz="2000" kern="1200">
                          <a:solidFill>
                            <a:schemeClr val="tx1">
                              <a:lumMod val="50000"/>
                              <a:lumOff val="50000"/>
                            </a:schemeClr>
                          </a:solidFill>
                        </a:rPr>
                        <a:t>Defensive Rebound</a:t>
                      </a:r>
                      <a:endParaRPr lang="en-US" sz="2000" kern="1200">
                        <a:solidFill>
                          <a:schemeClr val="tx1">
                            <a:lumMod val="50000"/>
                            <a:lumOff val="50000"/>
                          </a:schemeClr>
                        </a:solidFill>
                        <a:latin typeface="+mn-lt"/>
                        <a:ea typeface="Open Sans" panose="020B0606030504020204" pitchFamily="34" charset="0"/>
                        <a:cs typeface="Open Sans" panose="020B0606030504020204" pitchFamily="34" charset="0"/>
                      </a:endParaRPr>
                    </a:p>
                  </a:txBody>
                  <a:tcPr marL="66675" marR="66675" marT="66675" marB="66675"/>
                </a:tc>
                <a:tc>
                  <a:txBody>
                    <a:bodyPr/>
                    <a:lstStyle/>
                    <a:p>
                      <a:pPr rtl="0" fontAlgn="t">
                        <a:spcBef>
                          <a:spcPts val="0"/>
                        </a:spcBef>
                        <a:spcAft>
                          <a:spcPts val="0"/>
                        </a:spcAft>
                      </a:pPr>
                      <a:r>
                        <a:rPr lang="en-US" sz="2000" kern="1200">
                          <a:solidFill>
                            <a:schemeClr val="tx1">
                              <a:lumMod val="50000"/>
                              <a:lumOff val="50000"/>
                            </a:schemeClr>
                          </a:solidFill>
                        </a:rPr>
                        <a:t>0.2744</a:t>
                      </a:r>
                      <a:endParaRPr lang="en-US" sz="2000" kern="1200">
                        <a:solidFill>
                          <a:schemeClr val="tx1">
                            <a:lumMod val="50000"/>
                            <a:lumOff val="50000"/>
                          </a:schemeClr>
                        </a:solidFill>
                        <a:latin typeface="+mn-lt"/>
                        <a:ea typeface="Open Sans" panose="020B0606030504020204" pitchFamily="34" charset="0"/>
                        <a:cs typeface="Open Sans" panose="020B0606030504020204" pitchFamily="34" charset="0"/>
                      </a:endParaRPr>
                    </a:p>
                  </a:txBody>
                  <a:tcPr marL="66675" marR="66675" marT="66675" marB="66675"/>
                </a:tc>
                <a:tc>
                  <a:txBody>
                    <a:bodyPr/>
                    <a:lstStyle/>
                    <a:p>
                      <a:pPr rtl="0" fontAlgn="t">
                        <a:spcBef>
                          <a:spcPts val="0"/>
                        </a:spcBef>
                        <a:spcAft>
                          <a:spcPts val="0"/>
                        </a:spcAft>
                      </a:pPr>
                      <a:r>
                        <a:rPr lang="en-US" sz="2000" b="0" kern="1200">
                          <a:solidFill>
                            <a:schemeClr val="tx1">
                              <a:lumMod val="50000"/>
                              <a:lumOff val="50000"/>
                            </a:schemeClr>
                          </a:solidFill>
                        </a:rPr>
                        <a:t>0.002</a:t>
                      </a:r>
                      <a:endParaRPr lang="en-US" sz="2000" b="0" kern="1200">
                        <a:solidFill>
                          <a:schemeClr val="tx1">
                            <a:lumMod val="50000"/>
                            <a:lumOff val="50000"/>
                          </a:schemeClr>
                        </a:solidFill>
                        <a:latin typeface="+mn-lt"/>
                        <a:ea typeface="Open Sans" panose="020B0606030504020204" pitchFamily="34" charset="0"/>
                        <a:cs typeface="Open Sans" panose="020B0606030504020204" pitchFamily="34" charset="0"/>
                      </a:endParaRPr>
                    </a:p>
                  </a:txBody>
                  <a:tcPr marL="66675" marR="66675" marT="66675" marB="66675"/>
                </a:tc>
                <a:extLst>
                  <a:ext uri="{0D108BD9-81ED-4DB2-BD59-A6C34878D82A}">
                    <a16:rowId xmlns:a16="http://schemas.microsoft.com/office/drawing/2014/main" val="2237469310"/>
                  </a:ext>
                </a:extLst>
              </a:tr>
              <a:tr h="478765">
                <a:tc>
                  <a:txBody>
                    <a:bodyPr/>
                    <a:lstStyle/>
                    <a:p>
                      <a:pPr rtl="0" fontAlgn="t">
                        <a:spcBef>
                          <a:spcPts val="0"/>
                        </a:spcBef>
                        <a:spcAft>
                          <a:spcPts val="0"/>
                        </a:spcAft>
                      </a:pPr>
                      <a:r>
                        <a:rPr lang="en-US" sz="2000" kern="1200">
                          <a:solidFill>
                            <a:schemeClr val="tx1">
                              <a:lumMod val="50000"/>
                              <a:lumOff val="50000"/>
                            </a:schemeClr>
                          </a:solidFill>
                        </a:rPr>
                        <a:t>Offensive Rebound </a:t>
                      </a:r>
                      <a:endParaRPr lang="en-US" sz="2000" kern="1200">
                        <a:solidFill>
                          <a:schemeClr val="tx1">
                            <a:lumMod val="50000"/>
                            <a:lumOff val="50000"/>
                          </a:schemeClr>
                        </a:solidFill>
                        <a:latin typeface="+mn-lt"/>
                        <a:ea typeface="Open Sans" panose="020B0606030504020204" pitchFamily="34" charset="0"/>
                        <a:cs typeface="Open Sans" panose="020B0606030504020204" pitchFamily="34" charset="0"/>
                      </a:endParaRPr>
                    </a:p>
                  </a:txBody>
                  <a:tcPr marL="66675" marR="66675" marT="66675" marB="66675"/>
                </a:tc>
                <a:tc>
                  <a:txBody>
                    <a:bodyPr/>
                    <a:lstStyle/>
                    <a:p>
                      <a:pPr rtl="0" fontAlgn="t">
                        <a:spcBef>
                          <a:spcPts val="0"/>
                        </a:spcBef>
                        <a:spcAft>
                          <a:spcPts val="0"/>
                        </a:spcAft>
                      </a:pPr>
                      <a:r>
                        <a:rPr lang="en-US" sz="2000" kern="1200">
                          <a:solidFill>
                            <a:schemeClr val="tx1">
                              <a:lumMod val="50000"/>
                              <a:lumOff val="50000"/>
                            </a:schemeClr>
                          </a:solidFill>
                        </a:rPr>
                        <a:t>0.2584</a:t>
                      </a:r>
                      <a:endParaRPr lang="en-US" sz="2000" kern="1200">
                        <a:solidFill>
                          <a:schemeClr val="tx1">
                            <a:lumMod val="50000"/>
                            <a:lumOff val="50000"/>
                          </a:schemeClr>
                        </a:solidFill>
                        <a:latin typeface="+mn-lt"/>
                        <a:ea typeface="Open Sans" panose="020B0606030504020204" pitchFamily="34" charset="0"/>
                        <a:cs typeface="Open Sans" panose="020B0606030504020204" pitchFamily="34" charset="0"/>
                      </a:endParaRPr>
                    </a:p>
                  </a:txBody>
                  <a:tcPr marL="66675" marR="66675" marT="66675" marB="66675"/>
                </a:tc>
                <a:tc>
                  <a:txBody>
                    <a:bodyPr/>
                    <a:lstStyle/>
                    <a:p>
                      <a:pPr rtl="0" fontAlgn="t">
                        <a:spcBef>
                          <a:spcPts val="0"/>
                        </a:spcBef>
                        <a:spcAft>
                          <a:spcPts val="0"/>
                        </a:spcAft>
                      </a:pPr>
                      <a:r>
                        <a:rPr lang="en-US" sz="2000" b="0" kern="1200">
                          <a:solidFill>
                            <a:schemeClr val="tx1">
                              <a:lumMod val="50000"/>
                              <a:lumOff val="50000"/>
                            </a:schemeClr>
                          </a:solidFill>
                        </a:rPr>
                        <a:t>0.003</a:t>
                      </a:r>
                      <a:endParaRPr lang="en-US" sz="2000" b="0" kern="1200">
                        <a:solidFill>
                          <a:schemeClr val="tx1">
                            <a:lumMod val="50000"/>
                            <a:lumOff val="50000"/>
                          </a:schemeClr>
                        </a:solidFill>
                        <a:latin typeface="+mn-lt"/>
                        <a:ea typeface="Open Sans" panose="020B0606030504020204" pitchFamily="34" charset="0"/>
                        <a:cs typeface="Open Sans" panose="020B0606030504020204" pitchFamily="34" charset="0"/>
                      </a:endParaRPr>
                    </a:p>
                  </a:txBody>
                  <a:tcPr marL="66675" marR="66675" marT="66675" marB="66675"/>
                </a:tc>
                <a:extLst>
                  <a:ext uri="{0D108BD9-81ED-4DB2-BD59-A6C34878D82A}">
                    <a16:rowId xmlns:a16="http://schemas.microsoft.com/office/drawing/2014/main" val="2667842598"/>
                  </a:ext>
                </a:extLst>
              </a:tr>
              <a:tr h="478765">
                <a:tc>
                  <a:txBody>
                    <a:bodyPr/>
                    <a:lstStyle/>
                    <a:p>
                      <a:pPr rtl="0" fontAlgn="t">
                        <a:spcBef>
                          <a:spcPts val="0"/>
                        </a:spcBef>
                        <a:spcAft>
                          <a:spcPts val="0"/>
                        </a:spcAft>
                      </a:pPr>
                      <a:r>
                        <a:rPr lang="en-US" sz="2000" kern="1200">
                          <a:solidFill>
                            <a:schemeClr val="tx1">
                              <a:lumMod val="50000"/>
                              <a:lumOff val="50000"/>
                            </a:schemeClr>
                          </a:solidFill>
                        </a:rPr>
                        <a:t>Turnover</a:t>
                      </a:r>
                      <a:endParaRPr lang="en-US" sz="2000" kern="1200">
                        <a:solidFill>
                          <a:schemeClr val="tx1">
                            <a:lumMod val="50000"/>
                            <a:lumOff val="50000"/>
                          </a:schemeClr>
                        </a:solidFill>
                        <a:latin typeface="+mn-lt"/>
                        <a:ea typeface="Open Sans" panose="020B0606030504020204" pitchFamily="34" charset="0"/>
                        <a:cs typeface="Open Sans" panose="020B0606030504020204" pitchFamily="34" charset="0"/>
                      </a:endParaRPr>
                    </a:p>
                  </a:txBody>
                  <a:tcPr marL="66675" marR="66675" marT="66675" marB="66675"/>
                </a:tc>
                <a:tc>
                  <a:txBody>
                    <a:bodyPr/>
                    <a:lstStyle/>
                    <a:p>
                      <a:pPr rtl="0" fontAlgn="t">
                        <a:spcBef>
                          <a:spcPts val="0"/>
                        </a:spcBef>
                        <a:spcAft>
                          <a:spcPts val="0"/>
                        </a:spcAft>
                      </a:pPr>
                      <a:r>
                        <a:rPr lang="en-US" sz="2000" kern="1200">
                          <a:solidFill>
                            <a:schemeClr val="tx1">
                              <a:lumMod val="50000"/>
                              <a:lumOff val="50000"/>
                            </a:schemeClr>
                          </a:solidFill>
                        </a:rPr>
                        <a:t>-0.2358</a:t>
                      </a:r>
                      <a:endParaRPr lang="en-US" sz="2000" kern="1200">
                        <a:solidFill>
                          <a:schemeClr val="tx1">
                            <a:lumMod val="50000"/>
                            <a:lumOff val="50000"/>
                          </a:schemeClr>
                        </a:solidFill>
                        <a:latin typeface="+mn-lt"/>
                        <a:ea typeface="Open Sans" panose="020B0606030504020204" pitchFamily="34" charset="0"/>
                        <a:cs typeface="Open Sans" panose="020B0606030504020204" pitchFamily="34" charset="0"/>
                      </a:endParaRPr>
                    </a:p>
                  </a:txBody>
                  <a:tcPr marL="66675" marR="66675" marT="66675" marB="66675"/>
                </a:tc>
                <a:tc>
                  <a:txBody>
                    <a:bodyPr/>
                    <a:lstStyle/>
                    <a:p>
                      <a:pPr rtl="0" fontAlgn="t">
                        <a:spcBef>
                          <a:spcPts val="0"/>
                        </a:spcBef>
                        <a:spcAft>
                          <a:spcPts val="0"/>
                        </a:spcAft>
                      </a:pPr>
                      <a:r>
                        <a:rPr lang="en-US" sz="2000" b="0" kern="1200">
                          <a:solidFill>
                            <a:schemeClr val="tx1">
                              <a:lumMod val="50000"/>
                              <a:lumOff val="50000"/>
                            </a:schemeClr>
                          </a:solidFill>
                        </a:rPr>
                        <a:t>0.003</a:t>
                      </a:r>
                      <a:endParaRPr lang="en-US" sz="2000" b="0" kern="1200">
                        <a:solidFill>
                          <a:schemeClr val="tx1">
                            <a:lumMod val="50000"/>
                            <a:lumOff val="50000"/>
                          </a:schemeClr>
                        </a:solidFill>
                        <a:latin typeface="+mn-lt"/>
                        <a:ea typeface="Open Sans" panose="020B0606030504020204" pitchFamily="34" charset="0"/>
                        <a:cs typeface="Open Sans" panose="020B0606030504020204" pitchFamily="34" charset="0"/>
                      </a:endParaRPr>
                    </a:p>
                  </a:txBody>
                  <a:tcPr marL="66675" marR="66675" marT="66675" marB="66675"/>
                </a:tc>
                <a:extLst>
                  <a:ext uri="{0D108BD9-81ED-4DB2-BD59-A6C34878D82A}">
                    <a16:rowId xmlns:a16="http://schemas.microsoft.com/office/drawing/2014/main" val="2552256634"/>
                  </a:ext>
                </a:extLst>
              </a:tr>
              <a:tr h="478765">
                <a:tc>
                  <a:txBody>
                    <a:bodyPr/>
                    <a:lstStyle/>
                    <a:p>
                      <a:pPr rtl="0" fontAlgn="t">
                        <a:spcBef>
                          <a:spcPts val="0"/>
                        </a:spcBef>
                        <a:spcAft>
                          <a:spcPts val="0"/>
                        </a:spcAft>
                      </a:pPr>
                      <a:r>
                        <a:rPr lang="en-US" sz="2000" kern="1200">
                          <a:solidFill>
                            <a:schemeClr val="tx1">
                              <a:lumMod val="50000"/>
                              <a:lumOff val="50000"/>
                            </a:schemeClr>
                          </a:solidFill>
                        </a:rPr>
                        <a:t>Personal Foul</a:t>
                      </a:r>
                      <a:endParaRPr lang="en-US" sz="2000" kern="1200">
                        <a:solidFill>
                          <a:schemeClr val="tx1">
                            <a:lumMod val="50000"/>
                            <a:lumOff val="50000"/>
                          </a:schemeClr>
                        </a:solidFill>
                        <a:latin typeface="+mn-lt"/>
                        <a:ea typeface="Open Sans" panose="020B0606030504020204" pitchFamily="34" charset="0"/>
                        <a:cs typeface="Open Sans" panose="020B0606030504020204" pitchFamily="34" charset="0"/>
                      </a:endParaRPr>
                    </a:p>
                  </a:txBody>
                  <a:tcPr marL="66675" marR="66675" marT="66675" marB="66675"/>
                </a:tc>
                <a:tc>
                  <a:txBody>
                    <a:bodyPr/>
                    <a:lstStyle/>
                    <a:p>
                      <a:pPr rtl="0" fontAlgn="t">
                        <a:spcBef>
                          <a:spcPts val="0"/>
                        </a:spcBef>
                        <a:spcAft>
                          <a:spcPts val="0"/>
                        </a:spcAft>
                      </a:pPr>
                      <a:r>
                        <a:rPr lang="en-US" sz="2000" kern="1200">
                          <a:solidFill>
                            <a:schemeClr val="tx1">
                              <a:lumMod val="50000"/>
                              <a:lumOff val="50000"/>
                            </a:schemeClr>
                          </a:solidFill>
                        </a:rPr>
                        <a:t>-0.0707</a:t>
                      </a:r>
                      <a:endParaRPr lang="en-US" sz="2000" kern="1200">
                        <a:solidFill>
                          <a:schemeClr val="tx1">
                            <a:lumMod val="50000"/>
                            <a:lumOff val="50000"/>
                          </a:schemeClr>
                        </a:solidFill>
                        <a:latin typeface="+mn-lt"/>
                        <a:ea typeface="Open Sans" panose="020B0606030504020204" pitchFamily="34" charset="0"/>
                        <a:cs typeface="Open Sans" panose="020B0606030504020204" pitchFamily="34" charset="0"/>
                      </a:endParaRPr>
                    </a:p>
                  </a:txBody>
                  <a:tcPr marL="66675" marR="66675" marT="66675" marB="66675"/>
                </a:tc>
                <a:tc>
                  <a:txBody>
                    <a:bodyPr/>
                    <a:lstStyle/>
                    <a:p>
                      <a:pPr rtl="0" fontAlgn="t">
                        <a:spcBef>
                          <a:spcPts val="0"/>
                        </a:spcBef>
                        <a:spcAft>
                          <a:spcPts val="0"/>
                        </a:spcAft>
                      </a:pPr>
                      <a:r>
                        <a:rPr lang="en-US" sz="2000" b="0" kern="1200">
                          <a:solidFill>
                            <a:schemeClr val="tx1">
                              <a:lumMod val="50000"/>
                              <a:lumOff val="50000"/>
                            </a:schemeClr>
                          </a:solidFill>
                        </a:rPr>
                        <a:t>0.002</a:t>
                      </a:r>
                      <a:endParaRPr lang="en-US" sz="2000" b="0" kern="1200">
                        <a:solidFill>
                          <a:schemeClr val="tx1">
                            <a:lumMod val="50000"/>
                            <a:lumOff val="50000"/>
                          </a:schemeClr>
                        </a:solidFill>
                        <a:latin typeface="+mn-lt"/>
                        <a:ea typeface="Open Sans" panose="020B0606030504020204" pitchFamily="34" charset="0"/>
                        <a:cs typeface="Open Sans" panose="020B0606030504020204" pitchFamily="34" charset="0"/>
                      </a:endParaRPr>
                    </a:p>
                  </a:txBody>
                  <a:tcPr marL="66675" marR="66675" marT="66675" marB="66675"/>
                </a:tc>
                <a:extLst>
                  <a:ext uri="{0D108BD9-81ED-4DB2-BD59-A6C34878D82A}">
                    <a16:rowId xmlns:a16="http://schemas.microsoft.com/office/drawing/2014/main" val="977654257"/>
                  </a:ext>
                </a:extLst>
              </a:tr>
              <a:tr h="478765">
                <a:tc>
                  <a:txBody>
                    <a:bodyPr/>
                    <a:lstStyle/>
                    <a:p>
                      <a:pPr rtl="0" fontAlgn="t">
                        <a:spcBef>
                          <a:spcPts val="0"/>
                        </a:spcBef>
                        <a:spcAft>
                          <a:spcPts val="0"/>
                        </a:spcAft>
                      </a:pPr>
                      <a:r>
                        <a:rPr lang="en-US" sz="2000" kern="1200">
                          <a:solidFill>
                            <a:schemeClr val="tx1">
                              <a:lumMod val="50000"/>
                              <a:lumOff val="50000"/>
                            </a:schemeClr>
                          </a:solidFill>
                        </a:rPr>
                        <a:t>2pt Field Goal Attempted</a:t>
                      </a:r>
                      <a:endParaRPr lang="en-US" sz="2000" kern="1200">
                        <a:solidFill>
                          <a:schemeClr val="tx1">
                            <a:lumMod val="50000"/>
                            <a:lumOff val="50000"/>
                          </a:schemeClr>
                        </a:solidFill>
                        <a:latin typeface="+mn-lt"/>
                        <a:ea typeface="Open Sans" panose="020B0606030504020204" pitchFamily="34" charset="0"/>
                        <a:cs typeface="Open Sans" panose="020B0606030504020204" pitchFamily="34" charset="0"/>
                      </a:endParaRPr>
                    </a:p>
                  </a:txBody>
                  <a:tcPr marL="66675" marR="66675" marT="66675" marB="66675"/>
                </a:tc>
                <a:tc>
                  <a:txBody>
                    <a:bodyPr/>
                    <a:lstStyle/>
                    <a:p>
                      <a:pPr rtl="0" fontAlgn="t">
                        <a:spcBef>
                          <a:spcPts val="0"/>
                        </a:spcBef>
                        <a:spcAft>
                          <a:spcPts val="0"/>
                        </a:spcAft>
                      </a:pPr>
                      <a:r>
                        <a:rPr lang="en-US" sz="2000" kern="1200">
                          <a:solidFill>
                            <a:schemeClr val="tx1">
                              <a:lumMod val="50000"/>
                              <a:lumOff val="50000"/>
                            </a:schemeClr>
                          </a:solidFill>
                        </a:rPr>
                        <a:t>-0.2850</a:t>
                      </a:r>
                      <a:endParaRPr lang="en-US" sz="2000" kern="1200">
                        <a:solidFill>
                          <a:schemeClr val="tx1">
                            <a:lumMod val="50000"/>
                            <a:lumOff val="50000"/>
                          </a:schemeClr>
                        </a:solidFill>
                        <a:latin typeface="+mn-lt"/>
                        <a:ea typeface="Open Sans" panose="020B0606030504020204" pitchFamily="34" charset="0"/>
                        <a:cs typeface="Open Sans" panose="020B0606030504020204" pitchFamily="34" charset="0"/>
                      </a:endParaRPr>
                    </a:p>
                  </a:txBody>
                  <a:tcPr marL="66675" marR="66675" marT="66675" marB="66675"/>
                </a:tc>
                <a:tc>
                  <a:txBody>
                    <a:bodyPr/>
                    <a:lstStyle/>
                    <a:p>
                      <a:pPr rtl="0" fontAlgn="t">
                        <a:spcBef>
                          <a:spcPts val="0"/>
                        </a:spcBef>
                        <a:spcAft>
                          <a:spcPts val="0"/>
                        </a:spcAft>
                      </a:pPr>
                      <a:r>
                        <a:rPr lang="en-US" sz="2000" b="0" kern="1200">
                          <a:solidFill>
                            <a:schemeClr val="tx1">
                              <a:lumMod val="50000"/>
                              <a:lumOff val="50000"/>
                            </a:schemeClr>
                          </a:solidFill>
                        </a:rPr>
                        <a:t>0.003</a:t>
                      </a:r>
                      <a:endParaRPr lang="en-US" sz="2000" b="0" kern="1200">
                        <a:solidFill>
                          <a:schemeClr val="tx1">
                            <a:lumMod val="50000"/>
                            <a:lumOff val="50000"/>
                          </a:schemeClr>
                        </a:solidFill>
                        <a:latin typeface="+mn-lt"/>
                        <a:ea typeface="Open Sans" panose="020B0606030504020204" pitchFamily="34" charset="0"/>
                        <a:cs typeface="Open Sans" panose="020B0606030504020204" pitchFamily="34" charset="0"/>
                      </a:endParaRPr>
                    </a:p>
                  </a:txBody>
                  <a:tcPr marL="66675" marR="66675" marT="66675" marB="66675"/>
                </a:tc>
                <a:extLst>
                  <a:ext uri="{0D108BD9-81ED-4DB2-BD59-A6C34878D82A}">
                    <a16:rowId xmlns:a16="http://schemas.microsoft.com/office/drawing/2014/main" val="224202726"/>
                  </a:ext>
                </a:extLst>
              </a:tr>
              <a:tr h="478765">
                <a:tc>
                  <a:txBody>
                    <a:bodyPr/>
                    <a:lstStyle/>
                    <a:p>
                      <a:pPr rtl="0" fontAlgn="t">
                        <a:spcBef>
                          <a:spcPts val="0"/>
                        </a:spcBef>
                        <a:spcAft>
                          <a:spcPts val="0"/>
                        </a:spcAft>
                      </a:pPr>
                      <a:r>
                        <a:rPr lang="en-US" sz="2000" kern="1200">
                          <a:solidFill>
                            <a:schemeClr val="tx1">
                              <a:lumMod val="50000"/>
                              <a:lumOff val="50000"/>
                            </a:schemeClr>
                          </a:solidFill>
                        </a:rPr>
                        <a:t>2pt Field Goal Made</a:t>
                      </a:r>
                      <a:endParaRPr lang="en-US" sz="2000" kern="1200">
                        <a:solidFill>
                          <a:schemeClr val="tx1">
                            <a:lumMod val="50000"/>
                            <a:lumOff val="50000"/>
                          </a:schemeClr>
                        </a:solidFill>
                        <a:latin typeface="+mn-lt"/>
                        <a:ea typeface="Open Sans" panose="020B0606030504020204" pitchFamily="34" charset="0"/>
                        <a:cs typeface="Open Sans" panose="020B0606030504020204" pitchFamily="34" charset="0"/>
                      </a:endParaRPr>
                    </a:p>
                  </a:txBody>
                  <a:tcPr marL="66675" marR="66675" marT="66675" marB="66675"/>
                </a:tc>
                <a:tc>
                  <a:txBody>
                    <a:bodyPr/>
                    <a:lstStyle/>
                    <a:p>
                      <a:pPr rtl="0" fontAlgn="t">
                        <a:spcBef>
                          <a:spcPts val="0"/>
                        </a:spcBef>
                        <a:spcAft>
                          <a:spcPts val="0"/>
                        </a:spcAft>
                      </a:pPr>
                      <a:r>
                        <a:rPr lang="en-US" sz="2000" kern="1200">
                          <a:solidFill>
                            <a:schemeClr val="tx1">
                              <a:lumMod val="50000"/>
                              <a:lumOff val="50000"/>
                            </a:schemeClr>
                          </a:solidFill>
                        </a:rPr>
                        <a:t>0.3085</a:t>
                      </a:r>
                      <a:endParaRPr lang="en-US" sz="2000" kern="1200">
                        <a:solidFill>
                          <a:schemeClr val="tx1">
                            <a:lumMod val="50000"/>
                            <a:lumOff val="50000"/>
                          </a:schemeClr>
                        </a:solidFill>
                        <a:latin typeface="+mn-lt"/>
                        <a:ea typeface="Open Sans" panose="020B0606030504020204" pitchFamily="34" charset="0"/>
                        <a:cs typeface="Open Sans" panose="020B0606030504020204" pitchFamily="34" charset="0"/>
                      </a:endParaRPr>
                    </a:p>
                  </a:txBody>
                  <a:tcPr marL="66675" marR="66675" marT="66675" marB="66675"/>
                </a:tc>
                <a:tc>
                  <a:txBody>
                    <a:bodyPr/>
                    <a:lstStyle/>
                    <a:p>
                      <a:pPr rtl="0" fontAlgn="t">
                        <a:spcBef>
                          <a:spcPts val="0"/>
                        </a:spcBef>
                        <a:spcAft>
                          <a:spcPts val="0"/>
                        </a:spcAft>
                      </a:pPr>
                      <a:r>
                        <a:rPr lang="en-US" sz="2000" b="0" kern="1200" dirty="0">
                          <a:solidFill>
                            <a:schemeClr val="tx1">
                              <a:lumMod val="50000"/>
                              <a:lumOff val="50000"/>
                            </a:schemeClr>
                          </a:solidFill>
                        </a:rPr>
                        <a:t>0.004</a:t>
                      </a:r>
                      <a:endParaRPr lang="en-US" sz="2000" b="0" kern="1200" dirty="0">
                        <a:solidFill>
                          <a:schemeClr val="tx1">
                            <a:lumMod val="50000"/>
                            <a:lumOff val="50000"/>
                          </a:schemeClr>
                        </a:solidFill>
                        <a:latin typeface="+mn-lt"/>
                        <a:ea typeface="Open Sans" panose="020B0606030504020204" pitchFamily="34" charset="0"/>
                        <a:cs typeface="Open Sans" panose="020B0606030504020204" pitchFamily="34" charset="0"/>
                      </a:endParaRPr>
                    </a:p>
                  </a:txBody>
                  <a:tcPr marL="66675" marR="66675" marT="66675" marB="66675"/>
                </a:tc>
                <a:extLst>
                  <a:ext uri="{0D108BD9-81ED-4DB2-BD59-A6C34878D82A}">
                    <a16:rowId xmlns:a16="http://schemas.microsoft.com/office/drawing/2014/main" val="3091403902"/>
                  </a:ext>
                </a:extLst>
              </a:tr>
              <a:tr h="0">
                <a:tc>
                  <a:txBody>
                    <a:bodyPr/>
                    <a:lstStyle/>
                    <a:p>
                      <a:pPr rtl="0" fontAlgn="t">
                        <a:spcBef>
                          <a:spcPts val="0"/>
                        </a:spcBef>
                        <a:spcAft>
                          <a:spcPts val="0"/>
                        </a:spcAft>
                      </a:pPr>
                      <a:r>
                        <a:rPr lang="en-US" sz="2000" kern="1200">
                          <a:solidFill>
                            <a:schemeClr val="tx1">
                              <a:lumMod val="50000"/>
                              <a:lumOff val="50000"/>
                            </a:schemeClr>
                          </a:solidFill>
                        </a:rPr>
                        <a:t>3pt Field Goal Attempted </a:t>
                      </a:r>
                      <a:endParaRPr lang="en-US" sz="2000" kern="1200">
                        <a:solidFill>
                          <a:schemeClr val="tx1">
                            <a:lumMod val="50000"/>
                            <a:lumOff val="50000"/>
                          </a:schemeClr>
                        </a:solidFill>
                        <a:latin typeface="+mn-lt"/>
                        <a:ea typeface="Open Sans" panose="020B0606030504020204" pitchFamily="34" charset="0"/>
                        <a:cs typeface="Open Sans" panose="020B0606030504020204" pitchFamily="34" charset="0"/>
                      </a:endParaRPr>
                    </a:p>
                  </a:txBody>
                  <a:tcPr marL="66675" marR="66675" marT="66675" marB="66675"/>
                </a:tc>
                <a:tc>
                  <a:txBody>
                    <a:bodyPr/>
                    <a:lstStyle/>
                    <a:p>
                      <a:pPr rtl="0" fontAlgn="t">
                        <a:spcBef>
                          <a:spcPts val="0"/>
                        </a:spcBef>
                        <a:spcAft>
                          <a:spcPts val="0"/>
                        </a:spcAft>
                      </a:pPr>
                      <a:r>
                        <a:rPr lang="en-US" sz="2000" kern="1200">
                          <a:solidFill>
                            <a:schemeClr val="tx1">
                              <a:lumMod val="50000"/>
                              <a:lumOff val="50000"/>
                            </a:schemeClr>
                          </a:solidFill>
                        </a:rPr>
                        <a:t>-0.3007</a:t>
                      </a:r>
                      <a:endParaRPr lang="en-US" sz="2000" kern="1200">
                        <a:solidFill>
                          <a:schemeClr val="tx1">
                            <a:lumMod val="50000"/>
                            <a:lumOff val="50000"/>
                          </a:schemeClr>
                        </a:solidFill>
                        <a:latin typeface="+mn-lt"/>
                        <a:ea typeface="Open Sans" panose="020B0606030504020204" pitchFamily="34" charset="0"/>
                        <a:cs typeface="Open Sans" panose="020B0606030504020204" pitchFamily="34" charset="0"/>
                      </a:endParaRPr>
                    </a:p>
                  </a:txBody>
                  <a:tcPr marL="66675" marR="66675" marT="66675" marB="66675"/>
                </a:tc>
                <a:tc>
                  <a:txBody>
                    <a:bodyPr/>
                    <a:lstStyle/>
                    <a:p>
                      <a:pPr rtl="0" fontAlgn="t">
                        <a:spcBef>
                          <a:spcPts val="0"/>
                        </a:spcBef>
                        <a:spcAft>
                          <a:spcPts val="0"/>
                        </a:spcAft>
                      </a:pPr>
                      <a:r>
                        <a:rPr lang="en-US" sz="2000" b="0" kern="1200" dirty="0">
                          <a:solidFill>
                            <a:schemeClr val="tx1">
                              <a:lumMod val="50000"/>
                              <a:lumOff val="50000"/>
                            </a:schemeClr>
                          </a:solidFill>
                        </a:rPr>
                        <a:t>0.003</a:t>
                      </a:r>
                      <a:endParaRPr lang="en-US" sz="2000" b="0" kern="1200" dirty="0">
                        <a:solidFill>
                          <a:schemeClr val="tx1">
                            <a:lumMod val="50000"/>
                            <a:lumOff val="50000"/>
                          </a:schemeClr>
                        </a:solidFill>
                        <a:latin typeface="+mn-lt"/>
                        <a:ea typeface="Open Sans" panose="020B0606030504020204" pitchFamily="34" charset="0"/>
                        <a:cs typeface="Open Sans" panose="020B0606030504020204" pitchFamily="34" charset="0"/>
                      </a:endParaRPr>
                    </a:p>
                  </a:txBody>
                  <a:tcPr marL="66675" marR="66675" marT="66675" marB="66675"/>
                </a:tc>
                <a:extLst>
                  <a:ext uri="{0D108BD9-81ED-4DB2-BD59-A6C34878D82A}">
                    <a16:rowId xmlns:a16="http://schemas.microsoft.com/office/drawing/2014/main" val="3462865166"/>
                  </a:ext>
                </a:extLst>
              </a:tr>
              <a:tr h="0">
                <a:tc>
                  <a:txBody>
                    <a:bodyPr/>
                    <a:lstStyle/>
                    <a:p>
                      <a:pPr rtl="0" fontAlgn="t">
                        <a:spcBef>
                          <a:spcPts val="0"/>
                        </a:spcBef>
                        <a:spcAft>
                          <a:spcPts val="0"/>
                        </a:spcAft>
                      </a:pPr>
                      <a:r>
                        <a:rPr lang="en-US" sz="2000" kern="1200" dirty="0">
                          <a:solidFill>
                            <a:schemeClr val="tx1">
                              <a:lumMod val="50000"/>
                              <a:lumOff val="50000"/>
                            </a:schemeClr>
                          </a:solidFill>
                        </a:rPr>
                        <a:t>3pt Field Goal Made</a:t>
                      </a:r>
                      <a:endParaRPr lang="en-US" sz="2000" kern="1200" dirty="0">
                        <a:solidFill>
                          <a:schemeClr val="tx1">
                            <a:lumMod val="50000"/>
                            <a:lumOff val="50000"/>
                          </a:schemeClr>
                        </a:solidFill>
                        <a:latin typeface="+mn-lt"/>
                        <a:ea typeface="Open Sans" panose="020B0606030504020204" pitchFamily="34" charset="0"/>
                        <a:cs typeface="Open Sans" panose="020B0606030504020204" pitchFamily="34" charset="0"/>
                      </a:endParaRPr>
                    </a:p>
                  </a:txBody>
                  <a:tcPr marL="66675" marR="66675" marT="66675" marB="66675"/>
                </a:tc>
                <a:tc>
                  <a:txBody>
                    <a:bodyPr/>
                    <a:lstStyle/>
                    <a:p>
                      <a:pPr rtl="0" fontAlgn="t">
                        <a:spcBef>
                          <a:spcPts val="0"/>
                        </a:spcBef>
                        <a:spcAft>
                          <a:spcPts val="0"/>
                        </a:spcAft>
                      </a:pPr>
                      <a:r>
                        <a:rPr lang="en-US" sz="2000" kern="1200">
                          <a:solidFill>
                            <a:schemeClr val="tx1">
                              <a:lumMod val="50000"/>
                              <a:lumOff val="50000"/>
                            </a:schemeClr>
                          </a:solidFill>
                        </a:rPr>
                        <a:t>0.4457</a:t>
                      </a:r>
                      <a:endParaRPr lang="en-US" sz="2000" kern="1200">
                        <a:solidFill>
                          <a:schemeClr val="tx1">
                            <a:lumMod val="50000"/>
                            <a:lumOff val="50000"/>
                          </a:schemeClr>
                        </a:solidFill>
                        <a:latin typeface="+mn-lt"/>
                        <a:ea typeface="Open Sans" panose="020B0606030504020204" pitchFamily="34" charset="0"/>
                        <a:cs typeface="Open Sans" panose="020B0606030504020204" pitchFamily="34" charset="0"/>
                      </a:endParaRPr>
                    </a:p>
                  </a:txBody>
                  <a:tcPr marL="66675" marR="66675" marT="66675" marB="66675"/>
                </a:tc>
                <a:tc>
                  <a:txBody>
                    <a:bodyPr/>
                    <a:lstStyle/>
                    <a:p>
                      <a:pPr rtl="0" fontAlgn="t">
                        <a:spcBef>
                          <a:spcPts val="0"/>
                        </a:spcBef>
                        <a:spcAft>
                          <a:spcPts val="0"/>
                        </a:spcAft>
                      </a:pPr>
                      <a:r>
                        <a:rPr lang="en-US" sz="2000" b="0" kern="1200" dirty="0">
                          <a:solidFill>
                            <a:schemeClr val="tx1">
                              <a:lumMod val="50000"/>
                              <a:lumOff val="50000"/>
                            </a:schemeClr>
                          </a:solidFill>
                        </a:rPr>
                        <a:t>0.006</a:t>
                      </a:r>
                      <a:endParaRPr lang="en-US" sz="2000" b="0" kern="1200" dirty="0">
                        <a:solidFill>
                          <a:schemeClr val="tx1">
                            <a:lumMod val="50000"/>
                            <a:lumOff val="50000"/>
                          </a:schemeClr>
                        </a:solidFill>
                        <a:latin typeface="+mn-lt"/>
                        <a:ea typeface="Open Sans" panose="020B0606030504020204" pitchFamily="34" charset="0"/>
                        <a:cs typeface="Open Sans" panose="020B0606030504020204" pitchFamily="34" charset="0"/>
                      </a:endParaRPr>
                    </a:p>
                  </a:txBody>
                  <a:tcPr marL="66675" marR="66675" marT="66675" marB="66675"/>
                </a:tc>
                <a:extLst>
                  <a:ext uri="{0D108BD9-81ED-4DB2-BD59-A6C34878D82A}">
                    <a16:rowId xmlns:a16="http://schemas.microsoft.com/office/drawing/2014/main" val="3107223616"/>
                  </a:ext>
                </a:extLst>
              </a:tr>
            </a:tbl>
          </a:graphicData>
        </a:graphic>
      </p:graphicFrame>
      <p:sp>
        <p:nvSpPr>
          <p:cNvPr id="80" name="TextBox 79">
            <a:extLst>
              <a:ext uri="{FF2B5EF4-FFF2-40B4-BE49-F238E27FC236}">
                <a16:creationId xmlns:a16="http://schemas.microsoft.com/office/drawing/2014/main" id="{F24930FB-C355-A6EB-2CC1-55494A4DA845}"/>
              </a:ext>
            </a:extLst>
          </p:cNvPr>
          <p:cNvSpPr txBox="1"/>
          <p:nvPr/>
        </p:nvSpPr>
        <p:spPr>
          <a:xfrm>
            <a:off x="22617860" y="15261867"/>
            <a:ext cx="9144000" cy="655293"/>
          </a:xfrm>
          <a:prstGeom prst="rect">
            <a:avLst/>
          </a:prstGeom>
          <a:noFill/>
        </p:spPr>
        <p:txBody>
          <a:bodyPr wrap="square" rtlCol="0">
            <a:spAutoFit/>
          </a:bodyPr>
          <a:lstStyle>
            <a:defPPr>
              <a:defRPr kern="1200"/>
            </a:defPPr>
          </a:lstStyle>
          <a:p>
            <a:pPr marL="0" marR="0" lvl="0" indent="0" algn="ctr" defTabSz="43880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lumMod val="75000"/>
                    <a:lumOff val="25000"/>
                  </a:prstClr>
                </a:solidFill>
                <a:effectLst/>
                <a:uLnTx/>
                <a:uFillTx/>
                <a:latin typeface="Montserrat Extra Bold" panose="00000900000000000000" pitchFamily="50" charset="0"/>
                <a:cs typeface="Arial"/>
              </a:rPr>
              <a:t>Modeling</a:t>
            </a:r>
          </a:p>
        </p:txBody>
      </p:sp>
      <p:sp>
        <p:nvSpPr>
          <p:cNvPr id="92" name="TextBox 91">
            <a:extLst>
              <a:ext uri="{FF2B5EF4-FFF2-40B4-BE49-F238E27FC236}">
                <a16:creationId xmlns:a16="http://schemas.microsoft.com/office/drawing/2014/main" id="{65C4E645-8814-452E-ABF9-94046EFDF552}"/>
              </a:ext>
            </a:extLst>
          </p:cNvPr>
          <p:cNvSpPr txBox="1"/>
          <p:nvPr/>
        </p:nvSpPr>
        <p:spPr>
          <a:xfrm>
            <a:off x="23551725" y="14313857"/>
            <a:ext cx="7619876" cy="830997"/>
          </a:xfrm>
          <a:prstGeom prst="rect">
            <a:avLst/>
          </a:prstGeom>
          <a:noFill/>
        </p:spPr>
        <p:txBody>
          <a:bodyPr wrap="square" rtlCol="0">
            <a:spAutoFit/>
          </a:bodyPr>
          <a:lstStyle>
            <a:defPPr>
              <a:defRPr kern="1200"/>
            </a:defPPr>
          </a:lstStyle>
          <a:p>
            <a:pPr marL="0" marR="0" lvl="0" indent="0" algn="l" defTabSz="43880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Domine" panose="02040503040403060204" pitchFamily="18" charset="0"/>
                <a:ea typeface="Open Sans" panose="020B0606030504020204" pitchFamily="34" charset="0"/>
                <a:cs typeface="Open Sans" panose="020B0606030504020204" pitchFamily="34" charset="0"/>
              </a:rPr>
              <a:t>Over the past 10 years, 3-pointers have become more prevalent in team’s total point compositions</a:t>
            </a:r>
          </a:p>
        </p:txBody>
      </p:sp>
      <p:pic>
        <p:nvPicPr>
          <p:cNvPr id="1042" name="Picture 18">
            <a:extLst>
              <a:ext uri="{FF2B5EF4-FFF2-40B4-BE49-F238E27FC236}">
                <a16:creationId xmlns:a16="http://schemas.microsoft.com/office/drawing/2014/main" id="{A3D38E4B-BC3F-1807-9312-A966201B32C4}"/>
              </a:ext>
              <a:ext uri="{C183D7F6-B498-43B3-948B-1728B52AA6E4}">
                <adec:decorative xmlns:adec="http://schemas.microsoft.com/office/drawing/2017/decorative" val="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137" b="1069"/>
          <a:stretch/>
        </p:blipFill>
        <p:spPr bwMode="auto">
          <a:xfrm>
            <a:off x="23260717" y="8307114"/>
            <a:ext cx="7910884" cy="5799413"/>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7381E656-1550-4678-91D6-50348E24F942}"/>
              </a:ext>
            </a:extLst>
          </p:cNvPr>
          <p:cNvSpPr txBox="1"/>
          <p:nvPr/>
        </p:nvSpPr>
        <p:spPr>
          <a:xfrm>
            <a:off x="22644159" y="7213481"/>
            <a:ext cx="9144000" cy="655293"/>
          </a:xfrm>
          <a:prstGeom prst="rect">
            <a:avLst/>
          </a:prstGeom>
          <a:noFill/>
        </p:spPr>
        <p:txBody>
          <a:bodyPr wrap="square" rtlCol="0">
            <a:spAutoFit/>
          </a:bodyPr>
          <a:lstStyle>
            <a:defPPr>
              <a:defRPr kern="1200"/>
            </a:defPPr>
          </a:lstStyle>
          <a:p>
            <a:pPr marL="0" marR="0" lvl="0" indent="0" algn="ctr" defTabSz="43880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lumMod val="75000"/>
                    <a:lumOff val="25000"/>
                  </a:prstClr>
                </a:solidFill>
                <a:effectLst/>
                <a:uLnTx/>
                <a:uFillTx/>
                <a:latin typeface="Montserrat Extra Bold" panose="00000900000000000000" pitchFamily="50" charset="0"/>
                <a:cs typeface="Arial"/>
              </a:rPr>
              <a:t>Results</a:t>
            </a:r>
          </a:p>
        </p:txBody>
      </p:sp>
      <p:sp>
        <p:nvSpPr>
          <p:cNvPr id="79" name="TextBox 78">
            <a:extLst>
              <a:ext uri="{FF2B5EF4-FFF2-40B4-BE49-F238E27FC236}">
                <a16:creationId xmlns:a16="http://schemas.microsoft.com/office/drawing/2014/main" id="{94BFFCE6-9C81-08C5-A60C-E06430A98083}"/>
              </a:ext>
            </a:extLst>
          </p:cNvPr>
          <p:cNvSpPr txBox="1"/>
          <p:nvPr/>
        </p:nvSpPr>
        <p:spPr>
          <a:xfrm>
            <a:off x="11406609" y="26883641"/>
            <a:ext cx="3911004" cy="2677656"/>
          </a:xfrm>
          <a:prstGeom prst="rect">
            <a:avLst/>
          </a:prstGeom>
          <a:noFill/>
        </p:spPr>
        <p:txBody>
          <a:bodyPr wrap="square" rtlCol="0">
            <a:spAutoFit/>
          </a:bodyPr>
          <a:lstStyle>
            <a:defPPr>
              <a:defRPr kern="1200"/>
            </a:defPPr>
          </a:lstStyle>
          <a:p>
            <a:pPr marL="0" marR="0" lvl="0" indent="0" algn="ctr" defTabSz="43880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Domine" panose="02040503040403060204" pitchFamily="18" charset="0"/>
                <a:ea typeface="Open Sans" panose="020B0606030504020204" pitchFamily="34" charset="0"/>
                <a:cs typeface="Open Sans" panose="020B0606030504020204" pitchFamily="34" charset="0"/>
              </a:rPr>
              <a:t>3-pointers made also show an increase which is more significant in home teams versus visitor – illustrating the idea of the home team advantage</a:t>
            </a:r>
          </a:p>
        </p:txBody>
      </p:sp>
      <p:pic>
        <p:nvPicPr>
          <p:cNvPr id="1038" name="Picture 14">
            <a:extLst>
              <a:ext uri="{FF2B5EF4-FFF2-40B4-BE49-F238E27FC236}">
                <a16:creationId xmlns:a16="http://schemas.microsoft.com/office/drawing/2014/main" id="{B6EA3FC9-A43E-66BA-5D1C-FD31CA824C73}"/>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1583" y="25638710"/>
            <a:ext cx="6039063" cy="4588504"/>
          </a:xfrm>
          <a:prstGeom prst="rect">
            <a:avLst/>
          </a:prstGeom>
          <a:noFill/>
          <a:extLst>
            <a:ext uri="{909E8E84-426E-40DD-AFC4-6F175D3DCCD1}">
              <a14:hiddenFill xmlns:a14="http://schemas.microsoft.com/office/drawing/2010/main">
                <a:solidFill>
                  <a:srgbClr val="FFFFFF"/>
                </a:solidFill>
              </a14:hiddenFill>
            </a:ext>
          </a:extLst>
        </p:spPr>
      </p:pic>
      <p:sp>
        <p:nvSpPr>
          <p:cNvPr id="78" name="TextBox 77">
            <a:extLst>
              <a:ext uri="{FF2B5EF4-FFF2-40B4-BE49-F238E27FC236}">
                <a16:creationId xmlns:a16="http://schemas.microsoft.com/office/drawing/2014/main" id="{AD8E97F3-82E5-9466-5EDE-18FF823E6C1C}"/>
              </a:ext>
            </a:extLst>
          </p:cNvPr>
          <p:cNvSpPr txBox="1"/>
          <p:nvPr/>
        </p:nvSpPr>
        <p:spPr>
          <a:xfrm>
            <a:off x="17515672" y="22131151"/>
            <a:ext cx="3911004" cy="1569660"/>
          </a:xfrm>
          <a:prstGeom prst="rect">
            <a:avLst/>
          </a:prstGeom>
          <a:noFill/>
        </p:spPr>
        <p:txBody>
          <a:bodyPr wrap="square" rtlCol="0">
            <a:spAutoFit/>
          </a:bodyPr>
          <a:lstStyle>
            <a:defPPr>
              <a:defRPr kern="1200"/>
            </a:defPPr>
          </a:lstStyle>
          <a:p>
            <a:pPr marL="0" marR="0" lvl="0" indent="0" algn="ctr" defTabSz="43880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Domine" panose="02040503040403060204" pitchFamily="18" charset="0"/>
                <a:ea typeface="Open Sans" panose="020B0606030504020204" pitchFamily="34" charset="0"/>
                <a:cs typeface="Open Sans" panose="020B0606030504020204" pitchFamily="34" charset="0"/>
              </a:rPr>
              <a:t>3-point attempts show a significant increase throughout the years by home and visitor teams </a:t>
            </a:r>
          </a:p>
        </p:txBody>
      </p:sp>
      <p:pic>
        <p:nvPicPr>
          <p:cNvPr id="1036" name="Picture 12">
            <a:extLst>
              <a:ext uri="{FF2B5EF4-FFF2-40B4-BE49-F238E27FC236}">
                <a16:creationId xmlns:a16="http://schemas.microsoft.com/office/drawing/2014/main" id="{76A0AC5B-80B1-67A4-88CE-78AB4A5A9AD8}"/>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758156" y="21043123"/>
            <a:ext cx="5643153" cy="4223203"/>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a:extLst>
              <a:ext uri="{FF2B5EF4-FFF2-40B4-BE49-F238E27FC236}">
                <a16:creationId xmlns:a16="http://schemas.microsoft.com/office/drawing/2014/main" id="{7D73A526-1544-9D98-A1CD-DC2D4383F24A}"/>
              </a:ext>
            </a:extLst>
          </p:cNvPr>
          <p:cNvSpPr txBox="1"/>
          <p:nvPr/>
        </p:nvSpPr>
        <p:spPr>
          <a:xfrm>
            <a:off x="11796664" y="19953328"/>
            <a:ext cx="9144000" cy="646331"/>
          </a:xfrm>
          <a:prstGeom prst="rect">
            <a:avLst/>
          </a:prstGeom>
          <a:noFill/>
        </p:spPr>
        <p:txBody>
          <a:bodyPr wrap="square" rtlCol="0">
            <a:spAutoFit/>
          </a:bodyPr>
          <a:lstStyle>
            <a:defPPr>
              <a:defRPr kern="1200"/>
            </a:defPPr>
          </a:lstStyle>
          <a:p>
            <a:pPr marL="0" marR="0" lvl="0" indent="0" algn="ctr" defTabSz="43880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lumMod val="75000"/>
                    <a:lumOff val="25000"/>
                  </a:prstClr>
                </a:solidFill>
                <a:effectLst/>
                <a:uLnTx/>
                <a:uFillTx/>
                <a:latin typeface="Montserrat Extra Bold" panose="00000900000000000000" pitchFamily="50" charset="0"/>
                <a:cs typeface="Arial"/>
              </a:rPr>
              <a:t>Results</a:t>
            </a:r>
          </a:p>
        </p:txBody>
      </p:sp>
      <p:sp>
        <p:nvSpPr>
          <p:cNvPr id="22" name="Can 21">
            <a:extLst>
              <a:ext uri="{FF2B5EF4-FFF2-40B4-BE49-F238E27FC236}">
                <a16:creationId xmlns:a16="http://schemas.microsoft.com/office/drawing/2014/main" id="{5E4F33F3-0CEA-3055-29D5-CAD7EB5C9EDD}"/>
              </a:ext>
            </a:extLst>
          </p:cNvPr>
          <p:cNvSpPr/>
          <p:nvPr/>
        </p:nvSpPr>
        <p:spPr>
          <a:xfrm>
            <a:off x="16368664" y="11511758"/>
            <a:ext cx="1691630" cy="1811076"/>
          </a:xfrm>
          <a:prstGeom prst="can">
            <a:avLst/>
          </a:prstGeom>
          <a:solidFill>
            <a:srgbClr val="B3CC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3880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Arial"/>
                <a:cs typeface="Arial"/>
              </a:rPr>
              <a:t>Useful Variables</a:t>
            </a:r>
          </a:p>
        </p:txBody>
      </p:sp>
      <p:cxnSp>
        <p:nvCxnSpPr>
          <p:cNvPr id="21" name="Straight Arrow Connector 20">
            <a:extLst>
              <a:ext uri="{FF2B5EF4-FFF2-40B4-BE49-F238E27FC236}">
                <a16:creationId xmlns:a16="http://schemas.microsoft.com/office/drawing/2014/main" id="{2D9E7916-A333-DB74-27A0-773B251B28F8}"/>
              </a:ext>
              <a:ext uri="{C183D7F6-B498-43B3-948B-1728B52AA6E4}">
                <adec:decorative xmlns:adec="http://schemas.microsoft.com/office/drawing/2017/decorative" val="1"/>
              </a:ext>
            </a:extLst>
          </p:cNvPr>
          <p:cNvCxnSpPr/>
          <p:nvPr/>
        </p:nvCxnSpPr>
        <p:spPr>
          <a:xfrm flipH="1">
            <a:off x="18288894" y="11464133"/>
            <a:ext cx="1691630" cy="7307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Parallelogram 18">
            <a:extLst>
              <a:ext uri="{FF2B5EF4-FFF2-40B4-BE49-F238E27FC236}">
                <a16:creationId xmlns:a16="http://schemas.microsoft.com/office/drawing/2014/main" id="{AE9088B8-D364-55BE-794E-3A6865B40396}"/>
              </a:ext>
            </a:extLst>
          </p:cNvPr>
          <p:cNvSpPr/>
          <p:nvPr/>
        </p:nvSpPr>
        <p:spPr>
          <a:xfrm>
            <a:off x="18840637" y="10325546"/>
            <a:ext cx="2616683" cy="1138587"/>
          </a:xfrm>
          <a:prstGeom prst="parallelogram">
            <a:avLst/>
          </a:prstGeom>
          <a:solidFill>
            <a:srgbClr val="B3CC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3880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lumMod val="75000"/>
                    <a:lumOff val="25000"/>
                  </a:prstClr>
                </a:solidFill>
                <a:effectLst/>
                <a:uLnTx/>
                <a:uFillTx/>
                <a:latin typeface="Arial"/>
                <a:cs typeface="Arial"/>
              </a:rPr>
              <a:t>Allseasonsfull.csv</a:t>
            </a:r>
            <a:endParaRPr kumimoji="0" lang="en-US" sz="2800" b="0" i="0" u="none" strike="noStrike" kern="1200" cap="none" spc="0" normalizeH="0" baseline="0" noProof="0" dirty="0">
              <a:ln>
                <a:noFill/>
              </a:ln>
              <a:solidFill>
                <a:prstClr val="black">
                  <a:lumMod val="75000"/>
                  <a:lumOff val="25000"/>
                </a:prstClr>
              </a:solidFill>
              <a:effectLst/>
              <a:uLnTx/>
              <a:uFillTx/>
              <a:latin typeface="Arial"/>
              <a:cs typeface="Arial"/>
            </a:endParaRPr>
          </a:p>
        </p:txBody>
      </p:sp>
      <p:cxnSp>
        <p:nvCxnSpPr>
          <p:cNvPr id="18" name="Straight Arrow Connector 17">
            <a:extLst>
              <a:ext uri="{FF2B5EF4-FFF2-40B4-BE49-F238E27FC236}">
                <a16:creationId xmlns:a16="http://schemas.microsoft.com/office/drawing/2014/main" id="{71500EB4-3F1A-2FAF-3DFB-CD6E44CC4AD7}"/>
              </a:ext>
              <a:ext uri="{C183D7F6-B498-43B3-948B-1728B52AA6E4}">
                <adec:decorative xmlns:adec="http://schemas.microsoft.com/office/drawing/2017/decorative" val="1"/>
              </a:ext>
            </a:extLst>
          </p:cNvPr>
          <p:cNvCxnSpPr>
            <a:stCxn id="16" idx="2"/>
          </p:cNvCxnSpPr>
          <p:nvPr/>
        </p:nvCxnSpPr>
        <p:spPr>
          <a:xfrm>
            <a:off x="20437724" y="9856082"/>
            <a:ext cx="0" cy="3570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Diamond 15">
            <a:extLst>
              <a:ext uri="{FF2B5EF4-FFF2-40B4-BE49-F238E27FC236}">
                <a16:creationId xmlns:a16="http://schemas.microsoft.com/office/drawing/2014/main" id="{7DEC5B78-575E-1DD8-2E16-DBCD2C866930}"/>
              </a:ext>
            </a:extLst>
          </p:cNvPr>
          <p:cNvSpPr/>
          <p:nvPr/>
        </p:nvSpPr>
        <p:spPr>
          <a:xfrm>
            <a:off x="19418128" y="8267517"/>
            <a:ext cx="2039192" cy="1588565"/>
          </a:xfrm>
          <a:prstGeom prst="diamond">
            <a:avLst/>
          </a:prstGeom>
          <a:solidFill>
            <a:srgbClr val="B3CC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3880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Arial"/>
                <a:cs typeface="Arial"/>
              </a:rPr>
              <a:t>CSV Files</a:t>
            </a:r>
          </a:p>
        </p:txBody>
      </p:sp>
      <p:cxnSp>
        <p:nvCxnSpPr>
          <p:cNvPr id="13" name="Straight Arrow Connector 12">
            <a:extLst>
              <a:ext uri="{FF2B5EF4-FFF2-40B4-BE49-F238E27FC236}">
                <a16:creationId xmlns:a16="http://schemas.microsoft.com/office/drawing/2014/main" id="{83A11CDC-BDD3-4B19-FB34-1056A237666C}"/>
              </a:ext>
              <a:ext uri="{C183D7F6-B498-43B3-948B-1728B52AA6E4}">
                <adec:decorative xmlns:adec="http://schemas.microsoft.com/office/drawing/2017/decorative" val="1"/>
              </a:ext>
            </a:extLst>
          </p:cNvPr>
          <p:cNvCxnSpPr>
            <a:cxnSpLocks/>
          </p:cNvCxnSpPr>
          <p:nvPr/>
        </p:nvCxnSpPr>
        <p:spPr>
          <a:xfrm>
            <a:off x="18261115" y="9028432"/>
            <a:ext cx="101401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Parallelogram 10">
            <a:extLst>
              <a:ext uri="{FF2B5EF4-FFF2-40B4-BE49-F238E27FC236}">
                <a16:creationId xmlns:a16="http://schemas.microsoft.com/office/drawing/2014/main" id="{80040685-5F07-C9CD-8202-98C58FA0B960}"/>
              </a:ext>
            </a:extLst>
          </p:cNvPr>
          <p:cNvSpPr/>
          <p:nvPr/>
        </p:nvSpPr>
        <p:spPr>
          <a:xfrm>
            <a:off x="16525541" y="8522390"/>
            <a:ext cx="2092413" cy="1012084"/>
          </a:xfrm>
          <a:prstGeom prst="parallelogram">
            <a:avLst/>
          </a:prstGeom>
          <a:solidFill>
            <a:srgbClr val="B3CC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3880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Arial"/>
                <a:cs typeface="Arial"/>
              </a:rPr>
              <a:t>XML Parsing</a:t>
            </a:r>
          </a:p>
        </p:txBody>
      </p:sp>
      <p:cxnSp>
        <p:nvCxnSpPr>
          <p:cNvPr id="10" name="Straight Arrow Connector 9">
            <a:extLst>
              <a:ext uri="{FF2B5EF4-FFF2-40B4-BE49-F238E27FC236}">
                <a16:creationId xmlns:a16="http://schemas.microsoft.com/office/drawing/2014/main" id="{CBFD0E3A-CA6E-FDAA-B57E-E4EE8669C58A}"/>
              </a:ext>
              <a:ext uri="{C183D7F6-B498-43B3-948B-1728B52AA6E4}">
                <adec:decorative xmlns:adec="http://schemas.microsoft.com/office/drawing/2017/decorative" val="1"/>
              </a:ext>
            </a:extLst>
          </p:cNvPr>
          <p:cNvCxnSpPr>
            <a:cxnSpLocks/>
          </p:cNvCxnSpPr>
          <p:nvPr/>
        </p:nvCxnSpPr>
        <p:spPr>
          <a:xfrm flipV="1">
            <a:off x="15774620" y="9033437"/>
            <a:ext cx="778700" cy="50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Can 7">
            <a:extLst>
              <a:ext uri="{FF2B5EF4-FFF2-40B4-BE49-F238E27FC236}">
                <a16:creationId xmlns:a16="http://schemas.microsoft.com/office/drawing/2014/main" id="{6FF27BD8-EC7B-D2F0-BFDC-421C152A9623}"/>
              </a:ext>
            </a:extLst>
          </p:cNvPr>
          <p:cNvSpPr/>
          <p:nvPr/>
        </p:nvSpPr>
        <p:spPr>
          <a:xfrm>
            <a:off x="14413283" y="8246258"/>
            <a:ext cx="1361337" cy="1763801"/>
          </a:xfrm>
          <a:prstGeom prst="can">
            <a:avLst/>
          </a:prstGeom>
          <a:solidFill>
            <a:srgbClr val="B3CC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3880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Arial"/>
                <a:cs typeface="Arial"/>
              </a:rPr>
              <a:t>NCAA Raw Data</a:t>
            </a:r>
          </a:p>
        </p:txBody>
      </p:sp>
      <p:sp>
        <p:nvSpPr>
          <p:cNvPr id="73" name="Rectangle 72">
            <a:extLst>
              <a:ext uri="{FF2B5EF4-FFF2-40B4-BE49-F238E27FC236}">
                <a16:creationId xmlns:a16="http://schemas.microsoft.com/office/drawing/2014/main" id="{54652893-C38C-C1F4-7A85-502424194967}"/>
              </a:ext>
            </a:extLst>
          </p:cNvPr>
          <p:cNvSpPr/>
          <p:nvPr/>
        </p:nvSpPr>
        <p:spPr>
          <a:xfrm>
            <a:off x="11925268" y="18190977"/>
            <a:ext cx="2228850" cy="1130169"/>
          </a:xfrm>
          <a:prstGeom prst="rect">
            <a:avLst/>
          </a:prstGeom>
          <a:solidFill>
            <a:srgbClr val="B3CC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3880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Arial"/>
                <a:cs typeface="Arial"/>
              </a:rPr>
              <a:t>Results</a:t>
            </a:r>
          </a:p>
        </p:txBody>
      </p:sp>
      <p:cxnSp>
        <p:nvCxnSpPr>
          <p:cNvPr id="70" name="Straight Arrow Connector 69">
            <a:extLst>
              <a:ext uri="{FF2B5EF4-FFF2-40B4-BE49-F238E27FC236}">
                <a16:creationId xmlns:a16="http://schemas.microsoft.com/office/drawing/2014/main" id="{F0B18757-BF98-F387-7B49-1D31EBF51595}"/>
              </a:ext>
              <a:ext uri="{C183D7F6-B498-43B3-948B-1728B52AA6E4}">
                <adec:decorative xmlns:adec="http://schemas.microsoft.com/office/drawing/2017/decorative" val="1"/>
              </a:ext>
            </a:extLst>
          </p:cNvPr>
          <p:cNvCxnSpPr>
            <a:stCxn id="68" idx="2"/>
          </p:cNvCxnSpPr>
          <p:nvPr/>
        </p:nvCxnSpPr>
        <p:spPr>
          <a:xfrm flipH="1">
            <a:off x="13063303" y="17117929"/>
            <a:ext cx="1" cy="9319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6E85D508-F824-4C3C-7F96-C45CBBA578E9}"/>
              </a:ext>
            </a:extLst>
          </p:cNvPr>
          <p:cNvSpPr/>
          <p:nvPr/>
        </p:nvSpPr>
        <p:spPr>
          <a:xfrm>
            <a:off x="11925268" y="15854041"/>
            <a:ext cx="2276071" cy="1263888"/>
          </a:xfrm>
          <a:prstGeom prst="rect">
            <a:avLst/>
          </a:prstGeom>
          <a:solidFill>
            <a:srgbClr val="B3CC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3880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Arial"/>
                <a:cs typeface="Arial"/>
              </a:rPr>
              <a:t>Model Evaluation (AUC)</a:t>
            </a:r>
          </a:p>
        </p:txBody>
      </p:sp>
      <p:cxnSp>
        <p:nvCxnSpPr>
          <p:cNvPr id="67" name="Straight Arrow Connector 66">
            <a:extLst>
              <a:ext uri="{FF2B5EF4-FFF2-40B4-BE49-F238E27FC236}">
                <a16:creationId xmlns:a16="http://schemas.microsoft.com/office/drawing/2014/main" id="{194411BF-E31C-50B4-02D1-7FCA96D6A898}"/>
              </a:ext>
              <a:ext uri="{C183D7F6-B498-43B3-948B-1728B52AA6E4}">
                <adec:decorative xmlns:adec="http://schemas.microsoft.com/office/drawing/2017/decorative" val="1"/>
              </a:ext>
            </a:extLst>
          </p:cNvPr>
          <p:cNvCxnSpPr>
            <a:stCxn id="65" idx="1"/>
          </p:cNvCxnSpPr>
          <p:nvPr/>
        </p:nvCxnSpPr>
        <p:spPr>
          <a:xfrm flipH="1">
            <a:off x="14432136" y="16459200"/>
            <a:ext cx="65834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9FBE2736-032F-1E80-8932-85E957CB8468}"/>
              </a:ext>
            </a:extLst>
          </p:cNvPr>
          <p:cNvSpPr/>
          <p:nvPr/>
        </p:nvSpPr>
        <p:spPr>
          <a:xfrm>
            <a:off x="15090483" y="15635692"/>
            <a:ext cx="2534978" cy="1647016"/>
          </a:xfrm>
          <a:prstGeom prst="rect">
            <a:avLst/>
          </a:prstGeom>
          <a:solidFill>
            <a:srgbClr val="B3CC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3880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Arial"/>
                <a:cs typeface="Arial"/>
              </a:rPr>
              <a:t>Predictive Models (logistic regression)</a:t>
            </a:r>
          </a:p>
        </p:txBody>
      </p:sp>
      <p:cxnSp>
        <p:nvCxnSpPr>
          <p:cNvPr id="64" name="Straight Arrow Connector 63">
            <a:extLst>
              <a:ext uri="{FF2B5EF4-FFF2-40B4-BE49-F238E27FC236}">
                <a16:creationId xmlns:a16="http://schemas.microsoft.com/office/drawing/2014/main" id="{D5431B5E-A755-9725-C294-2E36F98DC47A}"/>
              </a:ext>
              <a:ext uri="{C183D7F6-B498-43B3-948B-1728B52AA6E4}">
                <adec:decorative xmlns:adec="http://schemas.microsoft.com/office/drawing/2017/decorative" val="1"/>
              </a:ext>
            </a:extLst>
          </p:cNvPr>
          <p:cNvCxnSpPr>
            <a:stCxn id="62" idx="1"/>
          </p:cNvCxnSpPr>
          <p:nvPr/>
        </p:nvCxnSpPr>
        <p:spPr>
          <a:xfrm flipH="1" flipV="1">
            <a:off x="17787883" y="16428307"/>
            <a:ext cx="649819"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2" name="Rectangle 61">
            <a:extLst>
              <a:ext uri="{FF2B5EF4-FFF2-40B4-BE49-F238E27FC236}">
                <a16:creationId xmlns:a16="http://schemas.microsoft.com/office/drawing/2014/main" id="{FBFB7394-30CF-B500-AC21-A8E6E5B00D5F}"/>
              </a:ext>
            </a:extLst>
          </p:cNvPr>
          <p:cNvSpPr/>
          <p:nvPr/>
        </p:nvSpPr>
        <p:spPr>
          <a:xfrm>
            <a:off x="18437702" y="15863223"/>
            <a:ext cx="2228850" cy="1130169"/>
          </a:xfrm>
          <a:prstGeom prst="rect">
            <a:avLst/>
          </a:prstGeom>
          <a:solidFill>
            <a:srgbClr val="B3CC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3880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Arial"/>
                <a:cs typeface="Arial"/>
              </a:rPr>
              <a:t>Descriptive Analysis</a:t>
            </a:r>
          </a:p>
        </p:txBody>
      </p:sp>
      <p:cxnSp>
        <p:nvCxnSpPr>
          <p:cNvPr id="57" name="Straight Arrow Connector 56">
            <a:extLst>
              <a:ext uri="{FF2B5EF4-FFF2-40B4-BE49-F238E27FC236}">
                <a16:creationId xmlns:a16="http://schemas.microsoft.com/office/drawing/2014/main" id="{3846C0A6-5DA4-C715-E079-7AE1EFFBCDB6}"/>
              </a:ext>
              <a:ext uri="{C183D7F6-B498-43B3-948B-1728B52AA6E4}">
                <adec:decorative xmlns:adec="http://schemas.microsoft.com/office/drawing/2017/decorative" val="1"/>
              </a:ext>
            </a:extLst>
          </p:cNvPr>
          <p:cNvCxnSpPr>
            <a:cxnSpLocks/>
            <a:stCxn id="55" idx="2"/>
          </p:cNvCxnSpPr>
          <p:nvPr/>
        </p:nvCxnSpPr>
        <p:spPr>
          <a:xfrm>
            <a:off x="19570416" y="15021651"/>
            <a:ext cx="0" cy="6749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0543395A-8B0A-1102-FDEE-906399283808}"/>
              </a:ext>
            </a:extLst>
          </p:cNvPr>
          <p:cNvSpPr/>
          <p:nvPr/>
        </p:nvSpPr>
        <p:spPr>
          <a:xfrm>
            <a:off x="18455991" y="13891482"/>
            <a:ext cx="2228850" cy="1130169"/>
          </a:xfrm>
          <a:prstGeom prst="rect">
            <a:avLst/>
          </a:prstGeom>
          <a:solidFill>
            <a:srgbClr val="B3CC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3880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Arial"/>
                <a:cs typeface="Arial"/>
              </a:rPr>
              <a:t>Summary Statistics</a:t>
            </a:r>
          </a:p>
        </p:txBody>
      </p:sp>
      <p:cxnSp>
        <p:nvCxnSpPr>
          <p:cNvPr id="53" name="Straight Arrow Connector 52">
            <a:extLst>
              <a:ext uri="{FF2B5EF4-FFF2-40B4-BE49-F238E27FC236}">
                <a16:creationId xmlns:a16="http://schemas.microsoft.com/office/drawing/2014/main" id="{CF562930-CE6D-265A-09E2-A625EB3988E1}"/>
              </a:ext>
              <a:ext uri="{C183D7F6-B498-43B3-948B-1728B52AA6E4}">
                <adec:decorative xmlns:adec="http://schemas.microsoft.com/office/drawing/2017/decorative" val="1"/>
              </a:ext>
            </a:extLst>
          </p:cNvPr>
          <p:cNvCxnSpPr>
            <a:cxnSpLocks/>
          </p:cNvCxnSpPr>
          <p:nvPr/>
        </p:nvCxnSpPr>
        <p:spPr>
          <a:xfrm>
            <a:off x="17073598" y="14485409"/>
            <a:ext cx="11875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5C2D1752-7CF9-3B4F-439A-439DAABB3F95}"/>
              </a:ext>
            </a:extLst>
          </p:cNvPr>
          <p:cNvSpPr/>
          <p:nvPr/>
        </p:nvSpPr>
        <p:spPr>
          <a:xfrm>
            <a:off x="14844748" y="13920325"/>
            <a:ext cx="2228850" cy="1130169"/>
          </a:xfrm>
          <a:prstGeom prst="rect">
            <a:avLst/>
          </a:prstGeom>
          <a:solidFill>
            <a:srgbClr val="B3CC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3880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Arial"/>
                <a:cs typeface="Arial"/>
              </a:rPr>
              <a:t>Variable Descriptions</a:t>
            </a:r>
          </a:p>
        </p:txBody>
      </p:sp>
      <p:cxnSp>
        <p:nvCxnSpPr>
          <p:cNvPr id="38" name="Straight Arrow Connector 37">
            <a:extLst>
              <a:ext uri="{FF2B5EF4-FFF2-40B4-BE49-F238E27FC236}">
                <a16:creationId xmlns:a16="http://schemas.microsoft.com/office/drawing/2014/main" id="{C3E7EFC4-4911-1B07-8DF8-8A67882143EA}"/>
              </a:ext>
              <a:ext uri="{C183D7F6-B498-43B3-948B-1728B52AA6E4}">
                <adec:decorative xmlns:adec="http://schemas.microsoft.com/office/drawing/2017/decorative" val="1"/>
              </a:ext>
            </a:extLst>
          </p:cNvPr>
          <p:cNvCxnSpPr>
            <a:cxnSpLocks/>
          </p:cNvCxnSpPr>
          <p:nvPr/>
        </p:nvCxnSpPr>
        <p:spPr>
          <a:xfrm>
            <a:off x="13958853" y="14458282"/>
            <a:ext cx="7715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6CD85719-DC7F-6644-2D67-505F4A6EE9A0}"/>
              </a:ext>
            </a:extLst>
          </p:cNvPr>
          <p:cNvSpPr/>
          <p:nvPr/>
        </p:nvSpPr>
        <p:spPr>
          <a:xfrm>
            <a:off x="11840158" y="13477858"/>
            <a:ext cx="2118695" cy="1997799"/>
          </a:xfrm>
          <a:prstGeom prst="rect">
            <a:avLst/>
          </a:prstGeom>
          <a:solidFill>
            <a:srgbClr val="B3CC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3880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Arial"/>
                <a:cs typeface="Arial"/>
              </a:rPr>
              <a:t>Data Analytics w/ Python and Tableau</a:t>
            </a:r>
          </a:p>
        </p:txBody>
      </p:sp>
      <p:cxnSp>
        <p:nvCxnSpPr>
          <p:cNvPr id="33" name="Straight Arrow Connector 32">
            <a:extLst>
              <a:ext uri="{FF2B5EF4-FFF2-40B4-BE49-F238E27FC236}">
                <a16:creationId xmlns:a16="http://schemas.microsoft.com/office/drawing/2014/main" id="{27B383EB-DA40-62A9-07BB-434D0EC943C3}"/>
              </a:ext>
              <a:ext uri="{C183D7F6-B498-43B3-948B-1728B52AA6E4}">
                <adec:decorative xmlns:adec="http://schemas.microsoft.com/office/drawing/2017/decorative" val="1"/>
              </a:ext>
            </a:extLst>
          </p:cNvPr>
          <p:cNvCxnSpPr/>
          <p:nvPr/>
        </p:nvCxnSpPr>
        <p:spPr>
          <a:xfrm>
            <a:off x="12899506" y="12867976"/>
            <a:ext cx="0" cy="5098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AD9734D5-12F7-D878-4354-B86DC002E056}"/>
              </a:ext>
            </a:extLst>
          </p:cNvPr>
          <p:cNvSpPr/>
          <p:nvPr/>
        </p:nvSpPr>
        <p:spPr>
          <a:xfrm>
            <a:off x="11985106" y="11919830"/>
            <a:ext cx="1828800" cy="948146"/>
          </a:xfrm>
          <a:prstGeom prst="rect">
            <a:avLst/>
          </a:prstGeom>
          <a:solidFill>
            <a:srgbClr val="B3CC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3880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Arial"/>
                <a:cs typeface="Arial"/>
              </a:rPr>
              <a:t>Literature Review</a:t>
            </a:r>
          </a:p>
        </p:txBody>
      </p:sp>
      <p:cxnSp>
        <p:nvCxnSpPr>
          <p:cNvPr id="29" name="Straight Arrow Connector 28">
            <a:extLst>
              <a:ext uri="{FF2B5EF4-FFF2-40B4-BE49-F238E27FC236}">
                <a16:creationId xmlns:a16="http://schemas.microsoft.com/office/drawing/2014/main" id="{35229650-2539-456D-583D-06850322134E}"/>
              </a:ext>
              <a:ext uri="{C183D7F6-B498-43B3-948B-1728B52AA6E4}">
                <adec:decorative xmlns:adec="http://schemas.microsoft.com/office/drawing/2017/decorative" val="1"/>
              </a:ext>
            </a:extLst>
          </p:cNvPr>
          <p:cNvCxnSpPr>
            <a:cxnSpLocks/>
          </p:cNvCxnSpPr>
          <p:nvPr/>
        </p:nvCxnSpPr>
        <p:spPr>
          <a:xfrm>
            <a:off x="12890810" y="11103077"/>
            <a:ext cx="0" cy="7264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EF8D90C-FF7D-6516-3CDC-2010B47A157F}"/>
              </a:ext>
            </a:extLst>
          </p:cNvPr>
          <p:cNvSpPr/>
          <p:nvPr/>
        </p:nvSpPr>
        <p:spPr>
          <a:xfrm>
            <a:off x="11976411" y="10140725"/>
            <a:ext cx="1828800" cy="948146"/>
          </a:xfrm>
          <a:prstGeom prst="rect">
            <a:avLst/>
          </a:prstGeom>
          <a:solidFill>
            <a:srgbClr val="B3CC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3880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Arial"/>
                <a:cs typeface="Arial"/>
              </a:rPr>
              <a:t>Problem and Intro</a:t>
            </a:r>
          </a:p>
        </p:txBody>
      </p:sp>
      <p:cxnSp>
        <p:nvCxnSpPr>
          <p:cNvPr id="6" name="Straight Arrow Connector 5">
            <a:extLst>
              <a:ext uri="{FF2B5EF4-FFF2-40B4-BE49-F238E27FC236}">
                <a16:creationId xmlns:a16="http://schemas.microsoft.com/office/drawing/2014/main" id="{8B043EC0-2823-F586-6EC2-58337FD7100B}"/>
              </a:ext>
              <a:ext uri="{C183D7F6-B498-43B3-948B-1728B52AA6E4}">
                <adec:decorative xmlns:adec="http://schemas.microsoft.com/office/drawing/2017/decorative" val="1"/>
              </a:ext>
            </a:extLst>
          </p:cNvPr>
          <p:cNvCxnSpPr/>
          <p:nvPr/>
        </p:nvCxnSpPr>
        <p:spPr>
          <a:xfrm>
            <a:off x="12890810" y="9514512"/>
            <a:ext cx="0" cy="6262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6587BD3-250B-09D7-A4BF-A41FA2C870BE}"/>
              </a:ext>
            </a:extLst>
          </p:cNvPr>
          <p:cNvSpPr/>
          <p:nvPr/>
        </p:nvSpPr>
        <p:spPr>
          <a:xfrm>
            <a:off x="11976411" y="8566366"/>
            <a:ext cx="1828800" cy="948146"/>
          </a:xfrm>
          <a:prstGeom prst="rect">
            <a:avLst/>
          </a:prstGeom>
          <a:solidFill>
            <a:srgbClr val="B3CC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3880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Arial"/>
                <a:cs typeface="Arial"/>
              </a:rPr>
              <a:t>Sports Analytics</a:t>
            </a:r>
          </a:p>
        </p:txBody>
      </p:sp>
      <p:sp>
        <p:nvSpPr>
          <p:cNvPr id="89" name="TextBox 88">
            <a:extLst>
              <a:ext uri="{FF2B5EF4-FFF2-40B4-BE49-F238E27FC236}">
                <a16:creationId xmlns:a16="http://schemas.microsoft.com/office/drawing/2014/main" id="{CA3FBD3B-628E-43FF-A33F-32B15438C990}"/>
              </a:ext>
            </a:extLst>
          </p:cNvPr>
          <p:cNvSpPr txBox="1"/>
          <p:nvPr/>
        </p:nvSpPr>
        <p:spPr>
          <a:xfrm>
            <a:off x="11939349" y="7188169"/>
            <a:ext cx="9144000" cy="646331"/>
          </a:xfrm>
          <a:prstGeom prst="rect">
            <a:avLst/>
          </a:prstGeom>
          <a:noFill/>
        </p:spPr>
        <p:txBody>
          <a:bodyPr wrap="square" rtlCol="0">
            <a:spAutoFit/>
          </a:bodyPr>
          <a:lstStyle>
            <a:defPPr>
              <a:defRPr kern="1200"/>
            </a:defPPr>
          </a:lstStyle>
          <a:p>
            <a:pPr marL="0" marR="0" lvl="0" indent="0" algn="ctr" defTabSz="43880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lumMod val="75000"/>
                    <a:lumOff val="25000"/>
                  </a:prstClr>
                </a:solidFill>
                <a:effectLst/>
                <a:uLnTx/>
                <a:uFillTx/>
                <a:latin typeface="Montserrat Extra Bold" panose="00000900000000000000" pitchFamily="50" charset="0"/>
                <a:cs typeface="Arial"/>
              </a:rPr>
              <a:t>Methodology</a:t>
            </a:r>
          </a:p>
        </p:txBody>
      </p:sp>
      <p:graphicFrame>
        <p:nvGraphicFramePr>
          <p:cNvPr id="2" name="Table 2">
            <a:extLst>
              <a:ext uri="{FF2B5EF4-FFF2-40B4-BE49-F238E27FC236}">
                <a16:creationId xmlns:a16="http://schemas.microsoft.com/office/drawing/2014/main" id="{7436774A-6569-3C3B-EB82-792D8969A0ED}"/>
              </a:ext>
            </a:extLst>
          </p:cNvPr>
          <p:cNvGraphicFramePr>
            <a:graphicFrameLocks noGrp="1"/>
          </p:cNvGraphicFramePr>
          <p:nvPr/>
        </p:nvGraphicFramePr>
        <p:xfrm>
          <a:off x="1295123" y="22589040"/>
          <a:ext cx="8786192" cy="9379417"/>
        </p:xfrm>
        <a:graphic>
          <a:graphicData uri="http://schemas.openxmlformats.org/drawingml/2006/table">
            <a:tbl>
              <a:tblPr firstRow="1" bandRow="1">
                <a:tableStyleId>{16D9F66E-5EB9-4882-86FB-DCBF35E3C3E4}</a:tableStyleId>
              </a:tblPr>
              <a:tblGrid>
                <a:gridCol w="4393096">
                  <a:extLst>
                    <a:ext uri="{9D8B030D-6E8A-4147-A177-3AD203B41FA5}">
                      <a16:colId xmlns:a16="http://schemas.microsoft.com/office/drawing/2014/main" val="2922776725"/>
                    </a:ext>
                  </a:extLst>
                </a:gridCol>
                <a:gridCol w="4393096">
                  <a:extLst>
                    <a:ext uri="{9D8B030D-6E8A-4147-A177-3AD203B41FA5}">
                      <a16:colId xmlns:a16="http://schemas.microsoft.com/office/drawing/2014/main" val="3644149554"/>
                    </a:ext>
                  </a:extLst>
                </a:gridCol>
              </a:tblGrid>
              <a:tr h="618432">
                <a:tc>
                  <a:txBody>
                    <a:bodyPr/>
                    <a:lstStyle/>
                    <a:p>
                      <a:pPr marL="0" indent="0" algn="ctr" defTabSz="4388077" rtl="0" eaLnBrk="1" latinLnBrk="0" hangingPunct="1">
                        <a:buFont typeface="Arial" panose="020B0604020202020204" pitchFamily="34" charset="0"/>
                        <a:buNone/>
                      </a:pPr>
                      <a:r>
                        <a:rPr lang="en-US" sz="2400" kern="1200" dirty="0">
                          <a:solidFill>
                            <a:schemeClr val="tx1">
                              <a:lumMod val="75000"/>
                              <a:lumOff val="25000"/>
                            </a:schemeClr>
                          </a:solidFill>
                        </a:rPr>
                        <a:t>Variable</a:t>
                      </a:r>
                      <a:endParaRPr lang="en-US" sz="2400" kern="1200" dirty="0">
                        <a:solidFill>
                          <a:schemeClr val="tx1">
                            <a:lumMod val="75000"/>
                            <a:lumOff val="25000"/>
                          </a:schemeClr>
                        </a:solidFill>
                        <a:latin typeface="Domine" panose="02040503040403060204" pitchFamily="18" charset="0"/>
                        <a:ea typeface="Open Sans" panose="020B0606030504020204" pitchFamily="34" charset="0"/>
                        <a:cs typeface="Open Sans" panose="020B0606030504020204" pitchFamily="34" charset="0"/>
                      </a:endParaRPr>
                    </a:p>
                  </a:txBody>
                  <a:tcPr/>
                </a:tc>
                <a:tc>
                  <a:txBody>
                    <a:bodyPr/>
                    <a:lstStyle/>
                    <a:p>
                      <a:pPr marL="0" indent="0" algn="ctr" defTabSz="4388077" rtl="0" eaLnBrk="1" latinLnBrk="0" hangingPunct="1">
                        <a:buFont typeface="Arial" panose="020B0604020202020204" pitchFamily="34" charset="0"/>
                        <a:buNone/>
                      </a:pPr>
                      <a:r>
                        <a:rPr lang="en-US" sz="2400" b="1" kern="1200" dirty="0">
                          <a:solidFill>
                            <a:schemeClr val="tx1">
                              <a:lumMod val="75000"/>
                              <a:lumOff val="25000"/>
                            </a:schemeClr>
                          </a:solidFill>
                        </a:rPr>
                        <a:t>Description</a:t>
                      </a:r>
                      <a:endParaRPr lang="en-US" sz="2400" b="1" kern="1200" dirty="0">
                        <a:solidFill>
                          <a:schemeClr val="tx1">
                            <a:lumMod val="75000"/>
                            <a:lumOff val="25000"/>
                          </a:schemeClr>
                        </a:solidFill>
                        <a:latin typeface="Domine" panose="02040503040403060204" pitchFamily="18"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2530274469"/>
                  </a:ext>
                </a:extLst>
              </a:tr>
              <a:tr h="820654">
                <a:tc>
                  <a:txBody>
                    <a:bodyPr/>
                    <a:lstStyle/>
                    <a:p>
                      <a:pPr marL="0" indent="0" algn="l" defTabSz="4388077" rtl="0" eaLnBrk="1" latinLnBrk="0" hangingPunct="1">
                        <a:buFont typeface="Arial" panose="020B0604020202020204" pitchFamily="34" charset="0"/>
                        <a:buNone/>
                      </a:pPr>
                      <a:r>
                        <a:rPr lang="en-US" sz="2000" b="0" kern="1200" dirty="0">
                          <a:solidFill>
                            <a:schemeClr val="tx1">
                              <a:lumMod val="50000"/>
                              <a:lumOff val="50000"/>
                            </a:schemeClr>
                          </a:solidFill>
                        </a:rPr>
                        <a:t>Block</a:t>
                      </a:r>
                      <a:endParaRPr lang="en-US" sz="2000" b="0" kern="1200" dirty="0">
                        <a:solidFill>
                          <a:schemeClr val="tx1">
                            <a:lumMod val="50000"/>
                            <a:lumOff val="50000"/>
                          </a:schemeClr>
                        </a:solidFill>
                        <a:latin typeface="+mn-lt"/>
                        <a:ea typeface="Open Sans" panose="020B0606030504020204" pitchFamily="34" charset="0"/>
                        <a:cs typeface="Open Sans" panose="020B0606030504020204" pitchFamily="34" charset="0"/>
                      </a:endParaRPr>
                    </a:p>
                  </a:txBody>
                  <a:tcPr/>
                </a:tc>
                <a:tc>
                  <a:txBody>
                    <a:bodyPr/>
                    <a:lstStyle/>
                    <a:p>
                      <a:pPr marL="0" marR="0" indent="0" algn="l" defTabSz="43880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b="0" kern="1200" dirty="0">
                          <a:solidFill>
                            <a:schemeClr val="tx1">
                              <a:lumMod val="50000"/>
                              <a:lumOff val="50000"/>
                            </a:schemeClr>
                          </a:solidFill>
                        </a:rPr>
                        <a:t> A defensive player legally deflects a field goal attempt from an offensive player to prevent a score.</a:t>
                      </a:r>
                      <a:endParaRPr lang="en-US" sz="2000" b="0" kern="1200" dirty="0">
                        <a:solidFill>
                          <a:schemeClr val="tx1">
                            <a:lumMod val="50000"/>
                            <a:lumOff val="50000"/>
                          </a:schemeClr>
                        </a:solidFill>
                        <a:latin typeface="+mn-lt"/>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1693670173"/>
                  </a:ext>
                </a:extLst>
              </a:tr>
              <a:tr h="704173">
                <a:tc>
                  <a:txBody>
                    <a:bodyPr/>
                    <a:lstStyle/>
                    <a:p>
                      <a:pPr marL="0" indent="0" algn="l" defTabSz="4388077" rtl="0" eaLnBrk="1" latinLnBrk="0" hangingPunct="1">
                        <a:buFont typeface="Arial" panose="020B0604020202020204" pitchFamily="34" charset="0"/>
                        <a:buNone/>
                      </a:pPr>
                      <a:r>
                        <a:rPr lang="en-US" sz="2000" b="0" kern="1200" dirty="0">
                          <a:solidFill>
                            <a:schemeClr val="tx1">
                              <a:lumMod val="50000"/>
                              <a:lumOff val="50000"/>
                            </a:schemeClr>
                          </a:solidFill>
                        </a:rPr>
                        <a:t>Steal</a:t>
                      </a:r>
                      <a:endParaRPr lang="en-US" sz="2000" b="0" kern="1200" dirty="0">
                        <a:solidFill>
                          <a:schemeClr val="tx1">
                            <a:lumMod val="50000"/>
                            <a:lumOff val="50000"/>
                          </a:schemeClr>
                        </a:solidFill>
                        <a:latin typeface="+mn-lt"/>
                        <a:ea typeface="Open Sans" panose="020B0606030504020204" pitchFamily="34" charset="0"/>
                        <a:cs typeface="Open Sans" panose="020B0606030504020204" pitchFamily="34" charset="0"/>
                      </a:endParaRPr>
                    </a:p>
                  </a:txBody>
                  <a:tcPr/>
                </a:tc>
                <a:tc>
                  <a:txBody>
                    <a:bodyPr/>
                    <a:lstStyle/>
                    <a:p>
                      <a:pPr marL="0" marR="0" indent="0" algn="l" defTabSz="43880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b="0" kern="1200" dirty="0">
                          <a:solidFill>
                            <a:schemeClr val="tx1">
                              <a:lumMod val="50000"/>
                              <a:lumOff val="50000"/>
                            </a:schemeClr>
                          </a:solidFill>
                        </a:rPr>
                        <a:t>A defensive player legally causes a turnover</a:t>
                      </a:r>
                      <a:endParaRPr lang="en-US" sz="2000" b="0" kern="1200" dirty="0">
                        <a:solidFill>
                          <a:schemeClr val="tx1">
                            <a:lumMod val="50000"/>
                            <a:lumOff val="50000"/>
                          </a:schemeClr>
                        </a:solidFill>
                        <a:latin typeface="+mn-lt"/>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290079078"/>
                  </a:ext>
                </a:extLst>
              </a:tr>
              <a:tr h="595022">
                <a:tc>
                  <a:txBody>
                    <a:bodyPr/>
                    <a:lstStyle/>
                    <a:p>
                      <a:pPr marL="0" indent="0" algn="l" defTabSz="4388077" rtl="0" eaLnBrk="1" latinLnBrk="0" hangingPunct="1">
                        <a:buFont typeface="Arial" panose="020B0604020202020204" pitchFamily="34" charset="0"/>
                        <a:buNone/>
                      </a:pPr>
                      <a:r>
                        <a:rPr lang="en-US" sz="2000" b="0" kern="1200" dirty="0">
                          <a:solidFill>
                            <a:schemeClr val="tx1">
                              <a:lumMod val="50000"/>
                              <a:lumOff val="50000"/>
                            </a:schemeClr>
                          </a:solidFill>
                        </a:rPr>
                        <a:t>Assist</a:t>
                      </a:r>
                      <a:endParaRPr lang="en-US" sz="2000" b="0" kern="1200" dirty="0">
                        <a:solidFill>
                          <a:schemeClr val="tx1">
                            <a:lumMod val="50000"/>
                            <a:lumOff val="50000"/>
                          </a:schemeClr>
                        </a:solidFill>
                        <a:latin typeface="+mn-lt"/>
                        <a:ea typeface="Open Sans" panose="020B0606030504020204" pitchFamily="34" charset="0"/>
                        <a:cs typeface="Open Sans" panose="020B0606030504020204" pitchFamily="34" charset="0"/>
                      </a:endParaRPr>
                    </a:p>
                  </a:txBody>
                  <a:tcPr/>
                </a:tc>
                <a:tc>
                  <a:txBody>
                    <a:bodyPr/>
                    <a:lstStyle/>
                    <a:p>
                      <a:pPr marL="0" indent="0" algn="l" defTabSz="4388077" rtl="0" eaLnBrk="1" latinLnBrk="0" hangingPunct="1">
                        <a:buFont typeface="Arial" panose="020B0604020202020204" pitchFamily="34" charset="0"/>
                        <a:buNone/>
                      </a:pPr>
                      <a:r>
                        <a:rPr lang="en-US" sz="2000" b="0" kern="1200" dirty="0">
                          <a:solidFill>
                            <a:schemeClr val="tx1">
                              <a:lumMod val="50000"/>
                              <a:lumOff val="50000"/>
                            </a:schemeClr>
                          </a:solidFill>
                        </a:rPr>
                        <a:t>A player passes the ball to a teammate causing a score</a:t>
                      </a:r>
                      <a:endParaRPr lang="en-US" sz="2000" b="0" kern="1200" dirty="0">
                        <a:solidFill>
                          <a:schemeClr val="tx1">
                            <a:lumMod val="50000"/>
                            <a:lumOff val="50000"/>
                          </a:schemeClr>
                        </a:solidFill>
                        <a:latin typeface="+mn-lt"/>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1211977001"/>
                  </a:ext>
                </a:extLst>
              </a:tr>
              <a:tr h="820654">
                <a:tc>
                  <a:txBody>
                    <a:bodyPr/>
                    <a:lstStyle/>
                    <a:p>
                      <a:pPr marL="0" indent="0" algn="l" defTabSz="4388077" rtl="0" eaLnBrk="1" latinLnBrk="0" hangingPunct="1">
                        <a:buFont typeface="Arial" panose="020B0604020202020204" pitchFamily="34" charset="0"/>
                        <a:buNone/>
                      </a:pPr>
                      <a:r>
                        <a:rPr lang="en-US" sz="2000" b="0" kern="1200" dirty="0">
                          <a:solidFill>
                            <a:schemeClr val="tx1">
                              <a:lumMod val="50000"/>
                              <a:lumOff val="50000"/>
                            </a:schemeClr>
                          </a:solidFill>
                        </a:rPr>
                        <a:t>Defensive Rebound</a:t>
                      </a:r>
                      <a:endParaRPr lang="en-US" sz="2000" b="0" kern="1200" dirty="0">
                        <a:solidFill>
                          <a:schemeClr val="tx1">
                            <a:lumMod val="50000"/>
                            <a:lumOff val="50000"/>
                          </a:schemeClr>
                        </a:solidFill>
                        <a:latin typeface="+mn-lt"/>
                        <a:ea typeface="Open Sans" panose="020B0606030504020204" pitchFamily="34" charset="0"/>
                        <a:cs typeface="Open Sans" panose="020B0606030504020204" pitchFamily="34" charset="0"/>
                      </a:endParaRPr>
                    </a:p>
                  </a:txBody>
                  <a:tcPr/>
                </a:tc>
                <a:tc>
                  <a:txBody>
                    <a:bodyPr/>
                    <a:lstStyle/>
                    <a:p>
                      <a:pPr marL="0" marR="0" indent="0" algn="l" defTabSz="43880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b="0" kern="1200" dirty="0">
                          <a:solidFill>
                            <a:schemeClr val="tx1">
                              <a:lumMod val="50000"/>
                              <a:lumOff val="50000"/>
                            </a:schemeClr>
                          </a:solidFill>
                        </a:rPr>
                        <a:t>A defensive player gains possession of the basketball after an offensive player misses a field goa</a:t>
                      </a:r>
                      <a:endParaRPr lang="en-US" sz="2000" b="0" kern="1200" dirty="0">
                        <a:solidFill>
                          <a:schemeClr val="tx1">
                            <a:lumMod val="50000"/>
                            <a:lumOff val="50000"/>
                          </a:schemeClr>
                        </a:solidFill>
                        <a:latin typeface="+mn-lt"/>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3699484208"/>
                  </a:ext>
                </a:extLst>
              </a:tr>
              <a:tr h="820654">
                <a:tc>
                  <a:txBody>
                    <a:bodyPr/>
                    <a:lstStyle/>
                    <a:p>
                      <a:pPr marL="0" indent="0" algn="l" defTabSz="4388077" rtl="0" eaLnBrk="1" latinLnBrk="0" hangingPunct="1">
                        <a:buFont typeface="Arial" panose="020B0604020202020204" pitchFamily="34" charset="0"/>
                        <a:buNone/>
                      </a:pPr>
                      <a:r>
                        <a:rPr lang="en-US" sz="2000" b="0" kern="1200" dirty="0">
                          <a:solidFill>
                            <a:schemeClr val="tx1">
                              <a:lumMod val="50000"/>
                              <a:lumOff val="50000"/>
                            </a:schemeClr>
                          </a:solidFill>
                        </a:rPr>
                        <a:t>Offensive Rebound</a:t>
                      </a:r>
                      <a:endParaRPr lang="en-US" sz="2000" b="0" kern="1200" dirty="0">
                        <a:solidFill>
                          <a:schemeClr val="tx1">
                            <a:lumMod val="50000"/>
                            <a:lumOff val="50000"/>
                          </a:schemeClr>
                        </a:solidFill>
                        <a:latin typeface="+mn-lt"/>
                        <a:ea typeface="Open Sans" panose="020B0606030504020204" pitchFamily="34" charset="0"/>
                        <a:cs typeface="Open Sans" panose="020B0606030504020204" pitchFamily="34" charset="0"/>
                      </a:endParaRPr>
                    </a:p>
                  </a:txBody>
                  <a:tcPr/>
                </a:tc>
                <a:tc>
                  <a:txBody>
                    <a:bodyPr/>
                    <a:lstStyle/>
                    <a:p>
                      <a:pPr marL="0" marR="0" indent="0" algn="l" defTabSz="43880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b="0" kern="1200" dirty="0">
                          <a:solidFill>
                            <a:schemeClr val="tx1">
                              <a:lumMod val="50000"/>
                              <a:lumOff val="50000"/>
                            </a:schemeClr>
                          </a:solidFill>
                        </a:rPr>
                        <a:t>A rebound caught by an offensive player on the same team that shot the ball.</a:t>
                      </a:r>
                      <a:endParaRPr lang="en-US" sz="2000" b="0" kern="1200" dirty="0">
                        <a:solidFill>
                          <a:schemeClr val="tx1">
                            <a:lumMod val="50000"/>
                            <a:lumOff val="50000"/>
                          </a:schemeClr>
                        </a:solidFill>
                        <a:latin typeface="+mn-lt"/>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2125656693"/>
                  </a:ext>
                </a:extLst>
              </a:tr>
              <a:tr h="820654">
                <a:tc>
                  <a:txBody>
                    <a:bodyPr/>
                    <a:lstStyle/>
                    <a:p>
                      <a:pPr marL="0" indent="0" algn="l" defTabSz="4388077" rtl="0" eaLnBrk="1" latinLnBrk="0" hangingPunct="1">
                        <a:buFont typeface="Arial" panose="020B0604020202020204" pitchFamily="34" charset="0"/>
                        <a:buNone/>
                      </a:pPr>
                      <a:r>
                        <a:rPr lang="en-US" sz="2000" b="0" kern="1200" dirty="0">
                          <a:solidFill>
                            <a:schemeClr val="tx1">
                              <a:lumMod val="50000"/>
                              <a:lumOff val="50000"/>
                            </a:schemeClr>
                          </a:solidFill>
                        </a:rPr>
                        <a:t>Turnover</a:t>
                      </a:r>
                      <a:endParaRPr lang="en-US" sz="2000" b="0" kern="1200" dirty="0">
                        <a:solidFill>
                          <a:schemeClr val="tx1">
                            <a:lumMod val="50000"/>
                            <a:lumOff val="50000"/>
                          </a:schemeClr>
                        </a:solidFill>
                        <a:latin typeface="+mn-lt"/>
                        <a:ea typeface="Open Sans" panose="020B0606030504020204" pitchFamily="34" charset="0"/>
                        <a:cs typeface="Open Sans" panose="020B0606030504020204" pitchFamily="34" charset="0"/>
                      </a:endParaRPr>
                    </a:p>
                  </a:txBody>
                  <a:tcPr/>
                </a:tc>
                <a:tc>
                  <a:txBody>
                    <a:bodyPr/>
                    <a:lstStyle/>
                    <a:p>
                      <a:pPr marL="0" marR="0" indent="0" algn="l" defTabSz="43880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b="0" kern="1200" dirty="0">
                          <a:solidFill>
                            <a:schemeClr val="tx1">
                              <a:lumMod val="50000"/>
                              <a:lumOff val="50000"/>
                            </a:schemeClr>
                          </a:solidFill>
                        </a:rPr>
                        <a:t>A team loses possession of the ball to the opposing team before a player takes a shot at their team's basket</a:t>
                      </a:r>
                      <a:endParaRPr lang="en-US" sz="2000" b="0" kern="1200" dirty="0">
                        <a:solidFill>
                          <a:schemeClr val="tx1">
                            <a:lumMod val="50000"/>
                            <a:lumOff val="50000"/>
                          </a:schemeClr>
                        </a:solidFill>
                        <a:latin typeface="+mn-lt"/>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3656864645"/>
                  </a:ext>
                </a:extLst>
              </a:tr>
              <a:tr h="820654">
                <a:tc>
                  <a:txBody>
                    <a:bodyPr/>
                    <a:lstStyle/>
                    <a:p>
                      <a:pPr marL="0" indent="0" algn="l" defTabSz="4388077" rtl="0" eaLnBrk="1" latinLnBrk="0" hangingPunct="1">
                        <a:buFont typeface="Arial" panose="020B0604020202020204" pitchFamily="34" charset="0"/>
                        <a:buNone/>
                      </a:pPr>
                      <a:r>
                        <a:rPr lang="en-US" sz="2000" b="0" kern="1200" dirty="0">
                          <a:solidFill>
                            <a:schemeClr val="tx1">
                              <a:lumMod val="50000"/>
                              <a:lumOff val="50000"/>
                            </a:schemeClr>
                          </a:solidFill>
                        </a:rPr>
                        <a:t>Personal Foul</a:t>
                      </a:r>
                      <a:endParaRPr lang="en-US" sz="2000" b="0" kern="1200" dirty="0">
                        <a:solidFill>
                          <a:schemeClr val="tx1">
                            <a:lumMod val="50000"/>
                            <a:lumOff val="50000"/>
                          </a:schemeClr>
                        </a:solidFill>
                        <a:latin typeface="+mn-lt"/>
                        <a:ea typeface="Open Sans" panose="020B0606030504020204" pitchFamily="34" charset="0"/>
                        <a:cs typeface="Open Sans" panose="020B0606030504020204" pitchFamily="34" charset="0"/>
                      </a:endParaRPr>
                    </a:p>
                  </a:txBody>
                  <a:tcPr/>
                </a:tc>
                <a:tc>
                  <a:txBody>
                    <a:bodyPr/>
                    <a:lstStyle/>
                    <a:p>
                      <a:pPr marL="0" marR="0" indent="0" algn="l" defTabSz="43880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b="0" kern="1200" dirty="0">
                          <a:solidFill>
                            <a:schemeClr val="tx1">
                              <a:lumMod val="50000"/>
                              <a:lumOff val="50000"/>
                            </a:schemeClr>
                          </a:solidFill>
                        </a:rPr>
                        <a:t>A breach of the rules that concerns illegal personal contact with an opponent</a:t>
                      </a:r>
                      <a:endParaRPr lang="en-US" sz="2000" b="0" kern="1200" dirty="0">
                        <a:solidFill>
                          <a:schemeClr val="tx1">
                            <a:lumMod val="50000"/>
                            <a:lumOff val="50000"/>
                          </a:schemeClr>
                        </a:solidFill>
                        <a:latin typeface="+mn-lt"/>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4154026502"/>
                  </a:ext>
                </a:extLst>
              </a:tr>
              <a:tr h="579120">
                <a:tc>
                  <a:txBody>
                    <a:bodyPr/>
                    <a:lstStyle/>
                    <a:p>
                      <a:pPr marL="0" indent="0" algn="l" defTabSz="4388077" rtl="0" eaLnBrk="1" latinLnBrk="0" hangingPunct="1">
                        <a:buFont typeface="Arial" panose="020B0604020202020204" pitchFamily="34" charset="0"/>
                        <a:buNone/>
                      </a:pPr>
                      <a:r>
                        <a:rPr lang="en-US" sz="2000" b="0" kern="1200" dirty="0">
                          <a:solidFill>
                            <a:schemeClr val="tx1">
                              <a:lumMod val="50000"/>
                              <a:lumOff val="50000"/>
                            </a:schemeClr>
                          </a:solidFill>
                        </a:rPr>
                        <a:t>Fgm2</a:t>
                      </a:r>
                      <a:endParaRPr lang="en-US" sz="2000" b="0" kern="1200" dirty="0">
                        <a:solidFill>
                          <a:schemeClr val="tx1">
                            <a:lumMod val="50000"/>
                            <a:lumOff val="50000"/>
                          </a:schemeClr>
                        </a:solidFill>
                        <a:latin typeface="+mn-lt"/>
                        <a:ea typeface="Open Sans" panose="020B0606030504020204" pitchFamily="34" charset="0"/>
                        <a:cs typeface="Open Sans" panose="020B0606030504020204" pitchFamily="34" charset="0"/>
                      </a:endParaRPr>
                    </a:p>
                  </a:txBody>
                  <a:tcPr/>
                </a:tc>
                <a:tc>
                  <a:txBody>
                    <a:bodyPr/>
                    <a:lstStyle/>
                    <a:p>
                      <a:pPr marL="0" indent="0" algn="l" defTabSz="4388077" rtl="0" eaLnBrk="1" latinLnBrk="0" hangingPunct="1">
                        <a:buFont typeface="Arial" panose="020B0604020202020204" pitchFamily="34" charset="0"/>
                        <a:buNone/>
                      </a:pPr>
                      <a:r>
                        <a:rPr lang="en-US" sz="2000" b="0" kern="1200" dirty="0">
                          <a:solidFill>
                            <a:schemeClr val="tx1">
                              <a:lumMod val="50000"/>
                              <a:lumOff val="50000"/>
                            </a:schemeClr>
                          </a:solidFill>
                        </a:rPr>
                        <a:t>2-point field goal made</a:t>
                      </a:r>
                      <a:endParaRPr lang="en-US" sz="2000" b="0" kern="1200" dirty="0">
                        <a:solidFill>
                          <a:schemeClr val="tx1">
                            <a:lumMod val="50000"/>
                            <a:lumOff val="50000"/>
                          </a:schemeClr>
                        </a:solidFill>
                        <a:latin typeface="+mn-lt"/>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1696798676"/>
                  </a:ext>
                </a:extLst>
              </a:tr>
              <a:tr h="554181">
                <a:tc>
                  <a:txBody>
                    <a:bodyPr/>
                    <a:lstStyle/>
                    <a:p>
                      <a:pPr marL="0" indent="0" algn="l" defTabSz="4388077" rtl="0" eaLnBrk="1" latinLnBrk="0" hangingPunct="1">
                        <a:buFont typeface="Arial" panose="020B0604020202020204" pitchFamily="34" charset="0"/>
                        <a:buNone/>
                      </a:pPr>
                      <a:r>
                        <a:rPr lang="en-US" sz="2000" b="0" kern="1200" dirty="0">
                          <a:solidFill>
                            <a:schemeClr val="tx1">
                              <a:lumMod val="50000"/>
                              <a:lumOff val="50000"/>
                            </a:schemeClr>
                          </a:solidFill>
                        </a:rPr>
                        <a:t>Fga2</a:t>
                      </a:r>
                      <a:endParaRPr lang="en-US" sz="2000" b="0" kern="1200" dirty="0">
                        <a:solidFill>
                          <a:schemeClr val="tx1">
                            <a:lumMod val="50000"/>
                            <a:lumOff val="50000"/>
                          </a:schemeClr>
                        </a:solidFill>
                        <a:latin typeface="+mn-lt"/>
                        <a:ea typeface="Open Sans" panose="020B0606030504020204" pitchFamily="34" charset="0"/>
                        <a:cs typeface="Open Sans" panose="020B0606030504020204" pitchFamily="34" charset="0"/>
                      </a:endParaRPr>
                    </a:p>
                  </a:txBody>
                  <a:tcPr/>
                </a:tc>
                <a:tc>
                  <a:txBody>
                    <a:bodyPr/>
                    <a:lstStyle/>
                    <a:p>
                      <a:pPr marL="0" indent="0" algn="l" defTabSz="4388077" rtl="0" eaLnBrk="1" latinLnBrk="0" hangingPunct="1">
                        <a:buFont typeface="Arial" panose="020B0604020202020204" pitchFamily="34" charset="0"/>
                        <a:buNone/>
                      </a:pPr>
                      <a:r>
                        <a:rPr lang="en-US" sz="2000" b="0" kern="1200" dirty="0">
                          <a:solidFill>
                            <a:schemeClr val="tx1">
                              <a:lumMod val="50000"/>
                              <a:lumOff val="50000"/>
                            </a:schemeClr>
                          </a:solidFill>
                        </a:rPr>
                        <a:t>2-point field goal attempt</a:t>
                      </a:r>
                      <a:endParaRPr lang="en-US" sz="2000" b="0" kern="1200" dirty="0">
                        <a:solidFill>
                          <a:schemeClr val="tx1">
                            <a:lumMod val="50000"/>
                            <a:lumOff val="50000"/>
                          </a:schemeClr>
                        </a:solidFill>
                        <a:latin typeface="+mn-lt"/>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2435622078"/>
                  </a:ext>
                </a:extLst>
              </a:tr>
              <a:tr h="588224">
                <a:tc>
                  <a:txBody>
                    <a:bodyPr/>
                    <a:lstStyle/>
                    <a:p>
                      <a:pPr marL="0" indent="0" algn="l" defTabSz="4388077" rtl="0" eaLnBrk="1" latinLnBrk="0" hangingPunct="1">
                        <a:buFont typeface="Arial" panose="020B0604020202020204" pitchFamily="34" charset="0"/>
                        <a:buNone/>
                      </a:pPr>
                      <a:r>
                        <a:rPr lang="en-US" sz="2000" b="0" kern="1200" dirty="0">
                          <a:solidFill>
                            <a:schemeClr val="tx1">
                              <a:lumMod val="50000"/>
                              <a:lumOff val="50000"/>
                            </a:schemeClr>
                          </a:solidFill>
                        </a:rPr>
                        <a:t>Fgm3</a:t>
                      </a:r>
                      <a:endParaRPr lang="en-US" sz="2000" b="0" kern="1200" dirty="0">
                        <a:solidFill>
                          <a:schemeClr val="tx1">
                            <a:lumMod val="50000"/>
                            <a:lumOff val="50000"/>
                          </a:schemeClr>
                        </a:solidFill>
                        <a:latin typeface="+mn-lt"/>
                        <a:ea typeface="Open Sans" panose="020B0606030504020204" pitchFamily="34" charset="0"/>
                        <a:cs typeface="Open Sans" panose="020B0606030504020204" pitchFamily="34" charset="0"/>
                      </a:endParaRPr>
                    </a:p>
                  </a:txBody>
                  <a:tcPr/>
                </a:tc>
                <a:tc>
                  <a:txBody>
                    <a:bodyPr/>
                    <a:lstStyle/>
                    <a:p>
                      <a:pPr marL="0" indent="0" algn="l" defTabSz="4388077" rtl="0" eaLnBrk="1" latinLnBrk="0" hangingPunct="1">
                        <a:buFont typeface="Arial" panose="020B0604020202020204" pitchFamily="34" charset="0"/>
                        <a:buNone/>
                      </a:pPr>
                      <a:r>
                        <a:rPr lang="en-US" sz="2000" b="0" kern="1200" dirty="0">
                          <a:solidFill>
                            <a:schemeClr val="tx1">
                              <a:lumMod val="50000"/>
                              <a:lumOff val="50000"/>
                            </a:schemeClr>
                          </a:solidFill>
                        </a:rPr>
                        <a:t>3-point field goal made</a:t>
                      </a:r>
                      <a:endParaRPr lang="en-US" sz="2000" b="0" kern="1200" dirty="0">
                        <a:solidFill>
                          <a:schemeClr val="tx1">
                            <a:lumMod val="50000"/>
                            <a:lumOff val="50000"/>
                          </a:schemeClr>
                        </a:solidFill>
                        <a:latin typeface="+mn-lt"/>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933720728"/>
                  </a:ext>
                </a:extLst>
              </a:tr>
              <a:tr h="605047">
                <a:tc>
                  <a:txBody>
                    <a:bodyPr/>
                    <a:lstStyle/>
                    <a:p>
                      <a:pPr marL="0" indent="0" algn="l" defTabSz="4388077" rtl="0" eaLnBrk="1" latinLnBrk="0" hangingPunct="1">
                        <a:buFont typeface="Arial" panose="020B0604020202020204" pitchFamily="34" charset="0"/>
                        <a:buNone/>
                      </a:pPr>
                      <a:r>
                        <a:rPr lang="en-US" sz="2000" b="0" kern="1200" dirty="0">
                          <a:solidFill>
                            <a:schemeClr val="tx1">
                              <a:lumMod val="50000"/>
                              <a:lumOff val="50000"/>
                            </a:schemeClr>
                          </a:solidFill>
                        </a:rPr>
                        <a:t>Fga3</a:t>
                      </a:r>
                      <a:endParaRPr lang="en-US" sz="2000" b="0" kern="1200" dirty="0">
                        <a:solidFill>
                          <a:schemeClr val="tx1">
                            <a:lumMod val="50000"/>
                            <a:lumOff val="50000"/>
                          </a:schemeClr>
                        </a:solidFill>
                        <a:latin typeface="+mn-lt"/>
                        <a:ea typeface="Open Sans" panose="020B0606030504020204" pitchFamily="34" charset="0"/>
                        <a:cs typeface="Open Sans" panose="020B0606030504020204" pitchFamily="34" charset="0"/>
                      </a:endParaRPr>
                    </a:p>
                  </a:txBody>
                  <a:tcPr/>
                </a:tc>
                <a:tc>
                  <a:txBody>
                    <a:bodyPr/>
                    <a:lstStyle/>
                    <a:p>
                      <a:pPr marL="0" indent="0" algn="l" defTabSz="4388077" rtl="0" eaLnBrk="1" latinLnBrk="0" hangingPunct="1">
                        <a:buFont typeface="Arial" panose="020B0604020202020204" pitchFamily="34" charset="0"/>
                        <a:buNone/>
                      </a:pPr>
                      <a:r>
                        <a:rPr lang="en-US" sz="2000" b="0" kern="1200" dirty="0">
                          <a:solidFill>
                            <a:schemeClr val="tx1">
                              <a:lumMod val="50000"/>
                              <a:lumOff val="50000"/>
                            </a:schemeClr>
                          </a:solidFill>
                        </a:rPr>
                        <a:t>3-point field goal attempt</a:t>
                      </a:r>
                      <a:endParaRPr lang="en-US" sz="2000" b="0" kern="1200" dirty="0">
                        <a:solidFill>
                          <a:schemeClr val="tx1">
                            <a:lumMod val="50000"/>
                            <a:lumOff val="50000"/>
                          </a:schemeClr>
                        </a:solidFill>
                        <a:latin typeface="+mn-lt"/>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4131573474"/>
                  </a:ext>
                </a:extLst>
              </a:tr>
            </a:tbl>
          </a:graphicData>
        </a:graphic>
      </p:graphicFrame>
      <p:sp>
        <p:nvSpPr>
          <p:cNvPr id="86" name="TextBox 85">
            <a:extLst>
              <a:ext uri="{FF2B5EF4-FFF2-40B4-BE49-F238E27FC236}">
                <a16:creationId xmlns:a16="http://schemas.microsoft.com/office/drawing/2014/main" id="{9B320F11-3F85-4920-92E0-15D89C7AF4D2}"/>
              </a:ext>
            </a:extLst>
          </p:cNvPr>
          <p:cNvSpPr txBox="1"/>
          <p:nvPr/>
        </p:nvSpPr>
        <p:spPr>
          <a:xfrm>
            <a:off x="1169318" y="19514291"/>
            <a:ext cx="8911996" cy="2677656"/>
          </a:xfrm>
          <a:prstGeom prst="rect">
            <a:avLst/>
          </a:prstGeom>
          <a:noFill/>
        </p:spPr>
        <p:txBody>
          <a:bodyPr wrap="square" rtlCol="0">
            <a:spAutoFit/>
          </a:bodyPr>
          <a:lstStyle>
            <a:defPPr>
              <a:defRPr kern="1200"/>
            </a:defPPr>
          </a:lstStyle>
          <a:p>
            <a:pPr marL="342900" marR="0" lvl="0" indent="-342900" algn="l" defTabSz="4388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65000"/>
                    <a:lumOff val="35000"/>
                  </a:prstClr>
                </a:solidFill>
                <a:effectLst/>
                <a:uLnTx/>
                <a:uFillTx/>
                <a:latin typeface="Domine" panose="02040503040403060204" pitchFamily="18" charset="0"/>
                <a:ea typeface="Open Sans" panose="020B0606030504020204" pitchFamily="34" charset="0"/>
                <a:cs typeface="Open Sans" panose="020B0606030504020204" pitchFamily="34" charset="0"/>
              </a:rPr>
              <a:t>Game details from every NCAA basketball game from 2009-2019</a:t>
            </a:r>
          </a:p>
          <a:p>
            <a:pPr marL="342900" marR="0" lvl="0" indent="-342900" algn="l" defTabSz="4388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65000"/>
                    <a:lumOff val="35000"/>
                  </a:prstClr>
                </a:solidFill>
                <a:effectLst/>
                <a:uLnTx/>
                <a:uFillTx/>
                <a:latin typeface="Domine" panose="02040503040403060204" pitchFamily="18" charset="0"/>
                <a:ea typeface="Open Sans" panose="020B0606030504020204" pitchFamily="34" charset="0"/>
                <a:cs typeface="Open Sans" panose="020B0606030504020204" pitchFamily="34" charset="0"/>
              </a:rPr>
              <a:t>50,839 games</a:t>
            </a:r>
          </a:p>
          <a:p>
            <a:pPr marL="342900" marR="0" lvl="0" indent="-342900" algn="l" defTabSz="4388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65000"/>
                    <a:lumOff val="35000"/>
                  </a:prstClr>
                </a:solidFill>
                <a:effectLst/>
                <a:uLnTx/>
                <a:uFillTx/>
                <a:latin typeface="Domine" panose="02040503040403060204" pitchFamily="18" charset="0"/>
                <a:ea typeface="Open Sans" panose="020B0606030504020204" pitchFamily="34" charset="0"/>
                <a:cs typeface="Open Sans" panose="020B0606030504020204" pitchFamily="34" charset="0"/>
              </a:rPr>
              <a:t>Home vs. visitor team was used for descriptive analysis</a:t>
            </a:r>
          </a:p>
          <a:p>
            <a:pPr marL="342900" marR="0" lvl="0" indent="-342900" algn="l" defTabSz="4388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65000"/>
                    <a:lumOff val="35000"/>
                  </a:prstClr>
                </a:solidFill>
                <a:effectLst/>
                <a:uLnTx/>
                <a:uFillTx/>
                <a:latin typeface="Domine" panose="02040503040403060204" pitchFamily="18" charset="0"/>
                <a:ea typeface="Open Sans" panose="020B0606030504020204" pitchFamily="34" charset="0"/>
                <a:cs typeface="Open Sans" panose="020B0606030504020204" pitchFamily="34" charset="0"/>
              </a:rPr>
              <a:t>Home and visitor were separated for modeling</a:t>
            </a:r>
          </a:p>
        </p:txBody>
      </p:sp>
      <p:sp>
        <p:nvSpPr>
          <p:cNvPr id="87" name="TextBox 86">
            <a:extLst>
              <a:ext uri="{FF2B5EF4-FFF2-40B4-BE49-F238E27FC236}">
                <a16:creationId xmlns:a16="http://schemas.microsoft.com/office/drawing/2014/main" id="{7DB2E49A-CE7A-4210-AE9F-5037030C938E}"/>
              </a:ext>
            </a:extLst>
          </p:cNvPr>
          <p:cNvSpPr txBox="1"/>
          <p:nvPr/>
        </p:nvSpPr>
        <p:spPr>
          <a:xfrm>
            <a:off x="1169319" y="18684267"/>
            <a:ext cx="9144000" cy="646331"/>
          </a:xfrm>
          <a:prstGeom prst="rect">
            <a:avLst/>
          </a:prstGeom>
          <a:noFill/>
        </p:spPr>
        <p:txBody>
          <a:bodyPr wrap="square" rtlCol="0">
            <a:spAutoFit/>
          </a:bodyPr>
          <a:lstStyle>
            <a:defPPr>
              <a:defRPr kern="1200"/>
            </a:defPPr>
          </a:lstStyle>
          <a:p>
            <a:pPr marL="0" marR="0" lvl="0" indent="0" algn="ctr" defTabSz="43880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lumMod val="75000"/>
                    <a:lumOff val="25000"/>
                  </a:prstClr>
                </a:solidFill>
                <a:effectLst/>
                <a:uLnTx/>
                <a:uFillTx/>
                <a:latin typeface="Montserrat Extra Bold" panose="00000900000000000000" pitchFamily="50" charset="0"/>
                <a:cs typeface="Arial"/>
              </a:rPr>
              <a:t>The Dataset</a:t>
            </a:r>
          </a:p>
        </p:txBody>
      </p:sp>
      <p:sp>
        <p:nvSpPr>
          <p:cNvPr id="46" name="TextBox 45"/>
          <p:cNvSpPr txBox="1"/>
          <p:nvPr/>
        </p:nvSpPr>
        <p:spPr>
          <a:xfrm>
            <a:off x="1169319" y="8150297"/>
            <a:ext cx="9144000" cy="9079409"/>
          </a:xfrm>
          <a:prstGeom prst="rect">
            <a:avLst/>
          </a:prstGeom>
          <a:noFill/>
        </p:spPr>
        <p:txBody>
          <a:bodyPr wrap="square" rtlCol="0">
            <a:spAutoFit/>
          </a:bodyPr>
          <a:lstStyle>
            <a:defPPr>
              <a:defRPr kern="1200"/>
            </a:defPPr>
          </a:lstStyle>
          <a:p>
            <a:pPr marL="342900" marR="0" lvl="0" indent="-342900" algn="l" defTabSz="4388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65000"/>
                    <a:lumOff val="35000"/>
                  </a:prstClr>
                </a:solidFill>
                <a:effectLst/>
                <a:uLnTx/>
                <a:uFillTx/>
                <a:latin typeface="Domine" panose="02040503040403060204" pitchFamily="18" charset="0"/>
                <a:ea typeface="Open Sans" panose="020B0606030504020204" pitchFamily="34" charset="0"/>
                <a:cs typeface="Open Sans" panose="020B0606030504020204" pitchFamily="34" charset="0"/>
              </a:rPr>
              <a:t>NCAA basketball is the most popular NCAA sport.</a:t>
            </a:r>
          </a:p>
          <a:p>
            <a:pPr marL="0" marR="0" lvl="0" indent="0" algn="l" defTabSz="43880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lumMod val="65000"/>
                  <a:lumOff val="35000"/>
                </a:prstClr>
              </a:solidFill>
              <a:effectLst/>
              <a:uLnTx/>
              <a:uFillTx/>
              <a:latin typeface="Domine" panose="02040503040403060204" pitchFamily="18" charset="0"/>
              <a:ea typeface="Open Sans" panose="020B0606030504020204" pitchFamily="34" charset="0"/>
              <a:cs typeface="Open Sans" panose="020B0606030504020204" pitchFamily="34" charset="0"/>
            </a:endParaRPr>
          </a:p>
          <a:p>
            <a:pPr marL="342900" marR="0" lvl="0" indent="-342900" algn="l" defTabSz="4388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65000"/>
                    <a:lumOff val="35000"/>
                  </a:prstClr>
                </a:solidFill>
                <a:effectLst/>
                <a:uLnTx/>
                <a:uFillTx/>
                <a:latin typeface="Domine" panose="02040503040403060204" pitchFamily="18" charset="0"/>
                <a:ea typeface="Open Sans" panose="020B0606030504020204" pitchFamily="34" charset="0"/>
                <a:cs typeface="Open Sans" panose="020B0606030504020204" pitchFamily="34" charset="0"/>
              </a:rPr>
              <a:t>As teams keep improving, trends start to develop; setting apart teams with the athletes and training to use these gameplay trends to their advantage.</a:t>
            </a:r>
          </a:p>
          <a:p>
            <a:pPr marL="0" marR="0" lvl="0" indent="0" algn="l" defTabSz="43880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lumMod val="65000"/>
                  <a:lumOff val="35000"/>
                </a:prstClr>
              </a:solidFill>
              <a:effectLst/>
              <a:uLnTx/>
              <a:uFillTx/>
              <a:latin typeface="Domine" panose="02040503040403060204" pitchFamily="18" charset="0"/>
              <a:ea typeface="Open Sans" panose="020B0606030504020204" pitchFamily="34" charset="0"/>
              <a:cs typeface="Open Sans" panose="020B0606030504020204" pitchFamily="34" charset="0"/>
            </a:endParaRPr>
          </a:p>
          <a:p>
            <a:pPr marL="342900" marR="0" lvl="0" indent="-342900" algn="l" defTabSz="4388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1" u="none" strike="noStrike" kern="1200" cap="none" spc="0" normalizeH="0" baseline="0" noProof="0" dirty="0">
                <a:ln>
                  <a:noFill/>
                </a:ln>
                <a:solidFill>
                  <a:prstClr val="black">
                    <a:lumMod val="65000"/>
                    <a:lumOff val="35000"/>
                  </a:prstClr>
                </a:solidFill>
                <a:effectLst/>
                <a:uLnTx/>
                <a:uFillTx/>
                <a:latin typeface="Domine" panose="02040503040403060204" pitchFamily="18" charset="0"/>
                <a:ea typeface="Open Sans" panose="020B0606030504020204" pitchFamily="34" charset="0"/>
                <a:cs typeface="Open Sans" panose="020B0606030504020204" pitchFamily="34" charset="0"/>
              </a:rPr>
              <a:t>How can the NCAA use data to find trends and determine when and what rule changes need to be made in the constantly evolving environment of college athletics?</a:t>
            </a:r>
          </a:p>
          <a:p>
            <a:pPr marL="342900" marR="0" lvl="0" indent="-342900" algn="l" defTabSz="43880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lumMod val="65000"/>
                  <a:lumOff val="35000"/>
                </a:prstClr>
              </a:solidFill>
              <a:effectLst/>
              <a:uLnTx/>
              <a:uFillTx/>
              <a:latin typeface="Domine" panose="02040503040403060204" pitchFamily="18" charset="0"/>
              <a:ea typeface="Open Sans" panose="020B0606030504020204" pitchFamily="34" charset="0"/>
              <a:cs typeface="Open Sans" panose="020B0606030504020204" pitchFamily="34" charset="0"/>
            </a:endParaRPr>
          </a:p>
          <a:p>
            <a:pPr marL="0" marR="0" lvl="0" indent="0" algn="l" defTabSz="43880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65000"/>
                    <a:lumOff val="35000"/>
                  </a:prstClr>
                </a:solidFill>
                <a:effectLst/>
                <a:uLnTx/>
                <a:uFillTx/>
                <a:latin typeface="Domine" panose="02040503040403060204" pitchFamily="18" charset="0"/>
                <a:ea typeface="Open Sans" panose="020B0606030504020204" pitchFamily="34" charset="0"/>
                <a:cs typeface="Open Sans" panose="020B0606030504020204" pitchFamily="34" charset="0"/>
              </a:rPr>
              <a:t>Importance:</a:t>
            </a:r>
          </a:p>
          <a:p>
            <a:pPr marL="342900" marR="0" lvl="0" indent="-342900" algn="l" defTabSz="4388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65000"/>
                    <a:lumOff val="35000"/>
                  </a:prstClr>
                </a:solidFill>
                <a:effectLst/>
                <a:uLnTx/>
                <a:uFillTx/>
                <a:latin typeface="Domine" panose="02040503040403060204" pitchFamily="18" charset="0"/>
                <a:ea typeface="Open Sans" panose="020B0606030504020204" pitchFamily="34" charset="0"/>
                <a:cs typeface="Open Sans" panose="020B0606030504020204" pitchFamily="34" charset="0"/>
              </a:rPr>
              <a:t>Analyzing gameplay data can reveal trends otherwise unseen and be used to make decisions regarding the rules of the sport.</a:t>
            </a:r>
          </a:p>
          <a:p>
            <a:pPr marL="0" marR="0" lvl="0" indent="0" algn="l" defTabSz="43880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lumMod val="65000"/>
                  <a:lumOff val="35000"/>
                </a:prstClr>
              </a:solidFill>
              <a:effectLst/>
              <a:uLnTx/>
              <a:uFillTx/>
              <a:latin typeface="Domine" panose="02040503040403060204" pitchFamily="18" charset="0"/>
              <a:ea typeface="Open Sans" panose="020B0606030504020204" pitchFamily="34" charset="0"/>
              <a:cs typeface="Open Sans" panose="020B0606030504020204" pitchFamily="34" charset="0"/>
            </a:endParaRPr>
          </a:p>
          <a:p>
            <a:pPr marL="342900" marR="0" lvl="0" indent="-342900" algn="l" defTabSz="43880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65000"/>
                    <a:lumOff val="35000"/>
                  </a:prstClr>
                </a:solidFill>
                <a:effectLst/>
                <a:uLnTx/>
                <a:uFillTx/>
                <a:latin typeface="Domine" panose="02040503040403060204" pitchFamily="18" charset="0"/>
                <a:ea typeface="Open Sans" panose="020B0606030504020204" pitchFamily="34" charset="0"/>
                <a:cs typeface="Open Sans" panose="020B0606030504020204" pitchFamily="34" charset="0"/>
              </a:rPr>
              <a:t>As a billion-dollar industry, it is important to make sure teams are set up to be able to play at the best of their ability while keeping the rules as fair as possible.</a:t>
            </a:r>
          </a:p>
          <a:p>
            <a:pPr marL="342900" marR="0" lvl="0" indent="-342900" algn="l" defTabSz="43880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lumMod val="65000"/>
                  <a:lumOff val="35000"/>
                </a:prstClr>
              </a:solidFill>
              <a:effectLst/>
              <a:uLnTx/>
              <a:uFillTx/>
              <a:latin typeface="Domine" panose="02040503040403060204" pitchFamily="18" charset="0"/>
              <a:ea typeface="Open Sans" panose="020B0606030504020204" pitchFamily="34" charset="0"/>
              <a:cs typeface="Open Sans" panose="020B0606030504020204" pitchFamily="34" charset="0"/>
            </a:endParaRPr>
          </a:p>
        </p:txBody>
      </p:sp>
      <p:sp>
        <p:nvSpPr>
          <p:cNvPr id="47" name="TextBox 46"/>
          <p:cNvSpPr txBox="1"/>
          <p:nvPr/>
        </p:nvSpPr>
        <p:spPr>
          <a:xfrm>
            <a:off x="1053316" y="7214855"/>
            <a:ext cx="9144000" cy="646331"/>
          </a:xfrm>
          <a:prstGeom prst="rect">
            <a:avLst/>
          </a:prstGeom>
          <a:noFill/>
        </p:spPr>
        <p:txBody>
          <a:bodyPr wrap="square" rtlCol="0">
            <a:spAutoFit/>
          </a:bodyPr>
          <a:lstStyle>
            <a:defPPr>
              <a:defRPr kern="1200"/>
            </a:defPPr>
          </a:lstStyle>
          <a:p>
            <a:pPr marL="0" marR="0" lvl="0" indent="0" algn="ctr" defTabSz="43880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lumMod val="75000"/>
                    <a:lumOff val="25000"/>
                  </a:prstClr>
                </a:solidFill>
                <a:effectLst/>
                <a:uLnTx/>
                <a:uFillTx/>
                <a:latin typeface="Montserrat Extra Bold" panose="00000900000000000000" pitchFamily="50" charset="0"/>
                <a:cs typeface="Arial"/>
              </a:rPr>
              <a:t>Introduction</a:t>
            </a:r>
          </a:p>
        </p:txBody>
      </p:sp>
      <p:pic>
        <p:nvPicPr>
          <p:cNvPr id="1026" name="Picture 2">
            <a:extLst>
              <a:ext uri="{FF2B5EF4-FFF2-40B4-BE49-F238E27FC236}">
                <a16:creationId xmlns:a16="http://schemas.microsoft.com/office/drawing/2014/main" id="{5A742F25-6979-8B71-9170-8D2863212EED}"/>
              </a:ext>
              <a:ext uri="{C183D7F6-B498-43B3-948B-1728B52AA6E4}">
                <adec:decorative xmlns:adec="http://schemas.microsoft.com/office/drawing/2017/decorative" val="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149882" y="1966645"/>
            <a:ext cx="3917737" cy="3462894"/>
          </a:xfrm>
          <a:prstGeom prst="rect">
            <a:avLst/>
          </a:prstGeom>
          <a:noFill/>
          <a:extLst>
            <a:ext uri="{909E8E84-426E-40DD-AFC4-6F175D3DCCD1}">
              <a14:hiddenFill xmlns:a14="http://schemas.microsoft.com/office/drawing/2010/main">
                <a:solidFill>
                  <a:srgbClr val="FFFFFF"/>
                </a:solidFill>
              </a14:hiddenFill>
            </a:ext>
          </a:extLst>
        </p:spPr>
      </p:pic>
      <p:sp>
        <p:nvSpPr>
          <p:cNvPr id="58" name="Text Placeholder 16">
            <a:extLst>
              <a:ext uri="{FF2B5EF4-FFF2-40B4-BE49-F238E27FC236}">
                <a16:creationId xmlns:a16="http://schemas.microsoft.com/office/drawing/2014/main" id="{1F3AA395-C058-4F87-B3A3-A8A8BC543EF9}"/>
              </a:ext>
            </a:extLst>
          </p:cNvPr>
          <p:cNvSpPr txBox="1"/>
          <p:nvPr/>
        </p:nvSpPr>
        <p:spPr>
          <a:xfrm>
            <a:off x="1371600" y="3630563"/>
            <a:ext cx="41148000" cy="2025170"/>
          </a:xfrm>
          <a:prstGeom prst="rect">
            <a:avLst/>
          </a:prstGeom>
        </p:spPr>
        <p:txBody>
          <a:bodyPr lIns="128016" tIns="64008" rIns="128016" bIns="64008">
            <a:spAutoFit/>
          </a:bodyPr>
          <a:lstStyle>
            <a:defPPr>
              <a:defRPr kern="1200"/>
            </a:defPPr>
            <a:lvl1pPr marL="0" indent="0" algn="l" defTabSz="4389028" rtl="0" eaLnBrk="1" latinLnBrk="0" hangingPunct="1">
              <a:spcBef>
                <a:spcPct val="20000"/>
              </a:spcBef>
              <a:buFont typeface="Arial" pitchFamily="34" charset="0"/>
              <a:buNone/>
              <a:defRPr sz="13400" kern="1200" baseline="0">
                <a:solidFill>
                  <a:schemeClr val="tx1"/>
                </a:solidFill>
                <a:latin typeface="+mn-lt"/>
                <a:ea typeface="+mn-ea"/>
                <a:cs typeface="+mn-cs"/>
              </a:defRPr>
            </a:lvl1pPr>
            <a:lvl2pPr marL="3566086" indent="-1371572" algn="l" defTabSz="4389028" rtl="0" eaLnBrk="1" latinLnBrk="0" hangingPunct="1">
              <a:spcBef>
                <a:spcPct val="20000"/>
              </a:spcBef>
              <a:buFont typeface="Arial" pitchFamily="34" charset="0"/>
              <a:buChar char="–"/>
              <a:defRPr sz="13400" kern="1200">
                <a:solidFill>
                  <a:schemeClr val="tx1"/>
                </a:solidFill>
                <a:latin typeface="+mn-lt"/>
                <a:ea typeface="+mn-ea"/>
                <a:cs typeface="+mn-cs"/>
              </a:defRPr>
            </a:lvl2pPr>
            <a:lvl3pPr marL="5486286" indent="-1097257" algn="l" defTabSz="4389028" rtl="0" eaLnBrk="1" latinLnBrk="0" hangingPunct="1">
              <a:spcBef>
                <a:spcPct val="20000"/>
              </a:spcBef>
              <a:buFont typeface="Arial" pitchFamily="34" charset="0"/>
              <a:buChar char="•"/>
              <a:defRPr sz="11500" kern="1200">
                <a:solidFill>
                  <a:schemeClr val="tx1"/>
                </a:solidFill>
                <a:latin typeface="+mn-lt"/>
                <a:ea typeface="+mn-ea"/>
                <a:cs typeface="+mn-cs"/>
              </a:defRPr>
            </a:lvl3pPr>
            <a:lvl4pPr marL="7680800" indent="-1097257" algn="l" defTabSz="4389028" rtl="0" eaLnBrk="1" latinLnBrk="0" hangingPunct="1">
              <a:spcBef>
                <a:spcPct val="20000"/>
              </a:spcBef>
              <a:buFont typeface="Arial" pitchFamily="34" charset="0"/>
              <a:buChar char="–"/>
              <a:defRPr sz="9700" kern="1200">
                <a:solidFill>
                  <a:schemeClr val="tx1"/>
                </a:solidFill>
                <a:latin typeface="+mn-lt"/>
                <a:ea typeface="+mn-ea"/>
                <a:cs typeface="+mn-cs"/>
              </a:defRPr>
            </a:lvl4pPr>
            <a:lvl5pPr marL="9875314" indent="-1097257" algn="l" defTabSz="4389028" rtl="0" eaLnBrk="1" latinLnBrk="0" hangingPunct="1">
              <a:spcBef>
                <a:spcPct val="20000"/>
              </a:spcBef>
              <a:buFont typeface="Arial" pitchFamily="34" charset="0"/>
              <a:buChar char="»"/>
              <a:defRPr sz="9700" kern="1200">
                <a:solidFill>
                  <a:schemeClr val="tx1"/>
                </a:solidFill>
                <a:latin typeface="+mn-lt"/>
                <a:ea typeface="+mn-ea"/>
                <a:cs typeface="+mn-cs"/>
              </a:defRPr>
            </a:lvl5pPr>
            <a:lvl6pPr marL="12069828" indent="-1097257" algn="l" defTabSz="4389028" rtl="0" eaLnBrk="1" latinLnBrk="0" hangingPunct="1">
              <a:spcBef>
                <a:spcPct val="20000"/>
              </a:spcBef>
              <a:buFont typeface="Arial" pitchFamily="34" charset="0"/>
              <a:buChar char="•"/>
              <a:defRPr sz="9700" kern="1200">
                <a:solidFill>
                  <a:schemeClr val="tx1"/>
                </a:solidFill>
                <a:latin typeface="+mn-lt"/>
                <a:ea typeface="+mn-ea"/>
                <a:cs typeface="+mn-cs"/>
              </a:defRPr>
            </a:lvl6pPr>
            <a:lvl7pPr marL="14264342" indent="-1097257" algn="l" defTabSz="4389028" rtl="0" eaLnBrk="1" latinLnBrk="0" hangingPunct="1">
              <a:spcBef>
                <a:spcPct val="20000"/>
              </a:spcBef>
              <a:buFont typeface="Arial" pitchFamily="34" charset="0"/>
              <a:buChar char="•"/>
              <a:defRPr sz="9700" kern="1200">
                <a:solidFill>
                  <a:schemeClr val="tx1"/>
                </a:solidFill>
                <a:latin typeface="+mn-lt"/>
                <a:ea typeface="+mn-ea"/>
                <a:cs typeface="+mn-cs"/>
              </a:defRPr>
            </a:lvl7pPr>
            <a:lvl8pPr marL="16458857" indent="-1097257" algn="l" defTabSz="4389028" rtl="0" eaLnBrk="1" latinLnBrk="0" hangingPunct="1">
              <a:spcBef>
                <a:spcPct val="20000"/>
              </a:spcBef>
              <a:buFont typeface="Arial" pitchFamily="34" charset="0"/>
              <a:buChar char="•"/>
              <a:defRPr sz="9700" kern="1200">
                <a:solidFill>
                  <a:schemeClr val="tx1"/>
                </a:solidFill>
                <a:latin typeface="+mn-lt"/>
                <a:ea typeface="+mn-ea"/>
                <a:cs typeface="+mn-cs"/>
              </a:defRPr>
            </a:lvl8pPr>
            <a:lvl9pPr marL="18653371" indent="-1097257" algn="l" defTabSz="4389028" rtl="0" eaLnBrk="1" latinLnBrk="0" hangingPunct="1">
              <a:spcBef>
                <a:spcPct val="20000"/>
              </a:spcBef>
              <a:buFont typeface="Arial" pitchFamily="34" charset="0"/>
              <a:buChar char="•"/>
              <a:defRPr sz="9700" kern="1200">
                <a:solidFill>
                  <a:schemeClr val="tx1"/>
                </a:solidFill>
                <a:latin typeface="+mn-lt"/>
                <a:ea typeface="+mn-ea"/>
                <a:cs typeface="+mn-cs"/>
              </a:defRPr>
            </a:lvl9pPr>
          </a:lstStyle>
          <a:p>
            <a:pPr marL="0" marR="0" lvl="0" indent="0" algn="ctr" defTabSz="4389028" rtl="0" eaLnBrk="1" fontAlgn="auto" latinLnBrk="0" hangingPunct="1">
              <a:lnSpc>
                <a:spcPct val="100000"/>
              </a:lnSpc>
              <a:spcBef>
                <a:spcPct val="20000"/>
              </a:spcBef>
              <a:spcAft>
                <a:spcPts val="0"/>
              </a:spcAft>
              <a:buClrTx/>
              <a:buSzTx/>
              <a:buFont typeface="Arial" pitchFamily="34" charset="0"/>
              <a:buNone/>
              <a:tabLst/>
              <a:defRPr/>
            </a:pPr>
            <a:r>
              <a:rPr kumimoji="0" lang="en-US" sz="5600" b="0" i="0" u="none" strike="noStrike" kern="1200" cap="none" spc="0" normalizeH="0" baseline="0" noProof="0" dirty="0">
                <a:ln>
                  <a:noFill/>
                </a:ln>
                <a:solidFill>
                  <a:prstClr val="black">
                    <a:lumMod val="75000"/>
                    <a:lumOff val="25000"/>
                  </a:prstClr>
                </a:solidFill>
                <a:effectLst/>
                <a:uLnTx/>
                <a:uFillTx/>
                <a:latin typeface="Domine" panose="02040503040403060204" pitchFamily="18" charset="0"/>
                <a:cs typeface="Arial"/>
              </a:rPr>
              <a:t>3-point shooters: Alison Adam, Alex Gruver, Nelson Garris, Ben Abrams, Mason Glavine</a:t>
            </a:r>
          </a:p>
          <a:p>
            <a:pPr marL="0" marR="0" lvl="0" indent="0" algn="ctr" defTabSz="4389028" rtl="0" eaLnBrk="1" fontAlgn="auto" latinLnBrk="0" hangingPunct="1">
              <a:lnSpc>
                <a:spcPct val="100000"/>
              </a:lnSpc>
              <a:spcBef>
                <a:spcPct val="20000"/>
              </a:spcBef>
              <a:spcAft>
                <a:spcPts val="0"/>
              </a:spcAft>
              <a:buClrTx/>
              <a:buSzTx/>
              <a:buFont typeface="Arial" pitchFamily="34" charset="0"/>
              <a:buNone/>
              <a:tabLst/>
              <a:defRPr/>
            </a:pPr>
            <a:r>
              <a:rPr kumimoji="0" lang="en-US" sz="5600" b="0" i="0" u="none" strike="noStrike" kern="1200" cap="none" spc="0" normalizeH="0" baseline="0" noProof="0" dirty="0">
                <a:ln>
                  <a:noFill/>
                </a:ln>
                <a:solidFill>
                  <a:prstClr val="black">
                    <a:lumMod val="75000"/>
                    <a:lumOff val="25000"/>
                  </a:prstClr>
                </a:solidFill>
                <a:effectLst/>
                <a:uLnTx/>
                <a:uFillTx/>
                <a:latin typeface="Domine" panose="02040503040403060204" pitchFamily="18" charset="0"/>
                <a:cs typeface="Arial"/>
              </a:rPr>
              <a:t>Faculty Advisor: Dr. </a:t>
            </a:r>
            <a:r>
              <a:rPr kumimoji="0" lang="en-US" sz="5600" b="0" i="0" u="none" strike="noStrike" kern="1200" cap="none" spc="0" normalizeH="0" baseline="0" noProof="0" dirty="0" err="1">
                <a:ln>
                  <a:noFill/>
                </a:ln>
                <a:solidFill>
                  <a:prstClr val="black">
                    <a:lumMod val="75000"/>
                    <a:lumOff val="25000"/>
                  </a:prstClr>
                </a:solidFill>
                <a:effectLst/>
                <a:uLnTx/>
                <a:uFillTx/>
                <a:latin typeface="Domine" panose="02040503040403060204" pitchFamily="18" charset="0"/>
                <a:cs typeface="Arial"/>
              </a:rPr>
              <a:t>Pankush</a:t>
            </a:r>
            <a:r>
              <a:rPr kumimoji="0" lang="en-US" sz="5600" b="0" i="0" u="none" strike="noStrike" kern="1200" cap="none" spc="0" normalizeH="0" baseline="0" noProof="0" dirty="0">
                <a:ln>
                  <a:noFill/>
                </a:ln>
                <a:solidFill>
                  <a:prstClr val="black">
                    <a:lumMod val="75000"/>
                    <a:lumOff val="25000"/>
                  </a:prstClr>
                </a:solidFill>
                <a:effectLst/>
                <a:uLnTx/>
                <a:uFillTx/>
                <a:latin typeface="Domine" panose="02040503040403060204" pitchFamily="18" charset="0"/>
                <a:cs typeface="Arial"/>
              </a:rPr>
              <a:t> </a:t>
            </a:r>
            <a:r>
              <a:rPr kumimoji="0" lang="en-US" sz="5600" b="0" i="0" u="none" strike="noStrike" kern="1200" cap="none" spc="0" normalizeH="0" baseline="0" noProof="0" dirty="0" err="1">
                <a:ln>
                  <a:noFill/>
                </a:ln>
                <a:solidFill>
                  <a:prstClr val="black">
                    <a:lumMod val="75000"/>
                    <a:lumOff val="25000"/>
                  </a:prstClr>
                </a:solidFill>
                <a:effectLst/>
                <a:uLnTx/>
                <a:uFillTx/>
                <a:latin typeface="Domine" panose="02040503040403060204" pitchFamily="18" charset="0"/>
                <a:cs typeface="Arial"/>
              </a:rPr>
              <a:t>Kalgotra</a:t>
            </a:r>
            <a:endParaRPr kumimoji="0" lang="en-US" sz="5600" b="0" i="0" u="none" strike="noStrike" kern="1200" cap="none" spc="0" normalizeH="0" baseline="0" noProof="0" dirty="0">
              <a:ln>
                <a:noFill/>
              </a:ln>
              <a:solidFill>
                <a:prstClr val="black">
                  <a:lumMod val="75000"/>
                  <a:lumOff val="25000"/>
                </a:prstClr>
              </a:solidFill>
              <a:effectLst/>
              <a:uLnTx/>
              <a:uFillTx/>
              <a:latin typeface="Domine" panose="02040503040403060204" pitchFamily="18" charset="0"/>
              <a:cs typeface="Arial"/>
            </a:endParaRPr>
          </a:p>
        </p:txBody>
      </p:sp>
      <p:sp>
        <p:nvSpPr>
          <p:cNvPr id="51" name="Title 11">
            <a:extLst>
              <a:ext uri="{FF2B5EF4-FFF2-40B4-BE49-F238E27FC236}">
                <a16:creationId xmlns:a16="http://schemas.microsoft.com/office/drawing/2014/main" id="{EE7A5C51-35F0-4B71-992D-43D344D16C04}"/>
              </a:ext>
            </a:extLst>
          </p:cNvPr>
          <p:cNvSpPr txBox="1">
            <a:spLocks noGrp="1"/>
          </p:cNvSpPr>
          <p:nvPr>
            <p:ph type="title" idx="4294967295"/>
          </p:nvPr>
        </p:nvSpPr>
        <p:spPr>
          <a:xfrm>
            <a:off x="1371600" y="473450"/>
            <a:ext cx="41148000" cy="2746935"/>
          </a:xfrm>
          <a:prstGeom prst="rect">
            <a:avLst/>
          </a:prstGeom>
          <a:noFill/>
          <a:ln>
            <a:noFill/>
            <a:prstDash/>
          </a:ln>
          <a:effectLst/>
        </p:spPr>
        <p:txBody>
          <a:bodyPr rot="0" spcFirstLastPara="0" vertOverflow="overflow" horzOverflow="overflow" vert="horz" wrap="square" lIns="128016" tIns="64008" rIns="128016" bIns="64008" numCol="1" spcCol="0" rtlCol="0" fromWordArt="0" anchor="t" anchorCtr="0" forceAA="0" compatLnSpc="1">
            <a:prstTxWarp prst="textNoShape">
              <a:avLst/>
            </a:prstTxWarp>
            <a:noAutofit/>
          </a:bodyPr>
          <a:lstStyle>
            <a:defPPr>
              <a:defRPr kern="1200"/>
            </a:defPPr>
            <a:lvl1pPr algn="ctr" defTabSz="4389028" rtl="0" eaLnBrk="1" latinLnBrk="0" hangingPunct="1">
              <a:spcBef>
                <a:spcPct val="0"/>
              </a:spcBef>
              <a:buNone/>
              <a:defRPr sz="13400" kern="1200">
                <a:solidFill>
                  <a:schemeClr val="tx1"/>
                </a:solidFill>
                <a:latin typeface="+mj-lt"/>
                <a:ea typeface="+mj-ea"/>
                <a:cs typeface="+mj-cs"/>
              </a:defRPr>
            </a:lvl1pPr>
          </a:lstStyle>
          <a:p>
            <a:pPr marL="0" marR="0" lvl="0" indent="0" algn="ctr" defTabSz="4389028" rtl="0" eaLnBrk="1" fontAlgn="auto" latinLnBrk="0" hangingPunct="1">
              <a:lnSpc>
                <a:spcPct val="100000"/>
              </a:lnSpc>
              <a:spcBef>
                <a:spcPct val="0"/>
              </a:spcBef>
              <a:spcAft>
                <a:spcPts val="0"/>
              </a:spcAft>
              <a:buClrTx/>
              <a:buSzTx/>
              <a:buFontTx/>
              <a:buNone/>
              <a:tabLst/>
              <a:defRPr/>
            </a:pPr>
            <a:endParaRPr kumimoji="0" lang="en-US" sz="8500" b="1" i="0" u="none" strike="noStrike" kern="1200" cap="none" spc="0" normalizeH="0" baseline="0" noProof="0" dirty="0">
              <a:ln>
                <a:noFill/>
              </a:ln>
              <a:solidFill>
                <a:prstClr val="white"/>
              </a:solidFill>
              <a:effectLst/>
              <a:uLnTx/>
              <a:uFillTx/>
              <a:latin typeface="Montserrat Extra Bold" panose="00000900000000000000" pitchFamily="50" charset="0"/>
              <a:ea typeface="+mj-ea"/>
              <a:cs typeface="Arial"/>
            </a:endParaRPr>
          </a:p>
          <a:p>
            <a:pPr marL="0" marR="0" lvl="0" indent="0" algn="ctr" defTabSz="4389028" rtl="0" eaLnBrk="1" fontAlgn="auto" latinLnBrk="0" hangingPunct="1">
              <a:lnSpc>
                <a:spcPct val="100000"/>
              </a:lnSpc>
              <a:spcBef>
                <a:spcPct val="0"/>
              </a:spcBef>
              <a:spcAft>
                <a:spcPts val="0"/>
              </a:spcAft>
              <a:buClrTx/>
              <a:buSzTx/>
              <a:buFontTx/>
              <a:buNone/>
              <a:tabLst/>
              <a:defRPr/>
            </a:pPr>
            <a:r>
              <a:rPr kumimoji="0" lang="en-US" sz="9600" b="1" i="0" u="none" strike="noStrike" kern="1200" cap="none" spc="0" normalizeH="0" baseline="0" noProof="0" dirty="0">
                <a:ln>
                  <a:noFill/>
                </a:ln>
                <a:solidFill>
                  <a:prstClr val="black">
                    <a:lumMod val="75000"/>
                    <a:lumOff val="25000"/>
                  </a:prstClr>
                </a:solidFill>
                <a:effectLst/>
                <a:uLnTx/>
                <a:uFillTx/>
                <a:latin typeface="Montserrat Extra Bold" panose="00000900000000000000" pitchFamily="50" charset="0"/>
                <a:ea typeface="+mj-ea"/>
                <a:cs typeface="Arial"/>
              </a:rPr>
              <a:t>The 3-Point Revolution</a:t>
            </a:r>
          </a:p>
        </p:txBody>
      </p:sp>
      <p:sp>
        <p:nvSpPr>
          <p:cNvPr id="5" name="TextBox 4">
            <a:extLst>
              <a:ext uri="{FF2B5EF4-FFF2-40B4-BE49-F238E27FC236}">
                <a16:creationId xmlns:a16="http://schemas.microsoft.com/office/drawing/2014/main" id="{89F31632-30FD-421C-D356-5EF927B623A4}"/>
              </a:ext>
            </a:extLst>
          </p:cNvPr>
          <p:cNvSpPr txBox="1"/>
          <p:nvPr/>
        </p:nvSpPr>
        <p:spPr>
          <a:xfrm>
            <a:off x="73529" y="11072"/>
            <a:ext cx="375173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a:ln>
                  <a:noFill/>
                </a:ln>
                <a:solidFill>
                  <a:prstClr val="black"/>
                </a:solidFill>
                <a:effectLst/>
                <a:uLnTx/>
                <a:uFillTx/>
                <a:latin typeface="Arial"/>
                <a:cs typeface="Arial"/>
                <a:sym typeface="Arial"/>
              </a:rPr>
              <a:t>Team 6</a:t>
            </a:r>
          </a:p>
        </p:txBody>
      </p:sp>
    </p:spTree>
    <p:extLst>
      <p:ext uri="{BB962C8B-B14F-4D97-AF65-F5344CB8AC3E}">
        <p14:creationId xmlns:p14="http://schemas.microsoft.com/office/powerpoint/2010/main" val="412812335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1482A5"/>
            </a:gs>
          </a:gsLst>
          <a:lin ang="5400000" scaled="0"/>
        </a:gradFill>
        <a:effectLst/>
      </p:bgPr>
    </p:bg>
    <p:spTree>
      <p:nvGrpSpPr>
        <p:cNvPr id="1" name="Shape 92"/>
        <p:cNvGrpSpPr/>
        <p:nvPr/>
      </p:nvGrpSpPr>
      <p:grpSpPr>
        <a:xfrm>
          <a:off x="0" y="0"/>
          <a:ext cx="0" cy="0"/>
          <a:chOff x="0" y="0"/>
          <a:chExt cx="0" cy="0"/>
        </a:xfrm>
      </p:grpSpPr>
      <p:sp>
        <p:nvSpPr>
          <p:cNvPr id="95" name="Google Shape;95;p1">
            <a:extLst>
              <a:ext uri="{C183D7F6-B498-43B3-948B-1728B52AA6E4}">
                <adec:decorative xmlns:adec="http://schemas.microsoft.com/office/drawing/2017/decorative" val="1"/>
              </a:ext>
            </a:extLst>
          </p:cNvPr>
          <p:cNvSpPr/>
          <p:nvPr/>
        </p:nvSpPr>
        <p:spPr>
          <a:xfrm>
            <a:off x="10988559" y="7446427"/>
            <a:ext cx="16027500" cy="1730632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1">
            <a:extLst>
              <a:ext uri="{C183D7F6-B498-43B3-948B-1728B52AA6E4}">
                <adec:decorative xmlns:adec="http://schemas.microsoft.com/office/drawing/2017/decorative" val="1"/>
              </a:ext>
            </a:extLst>
          </p:cNvPr>
          <p:cNvSpPr/>
          <p:nvPr/>
        </p:nvSpPr>
        <p:spPr>
          <a:xfrm>
            <a:off x="27426157" y="25036670"/>
            <a:ext cx="16058943" cy="724155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96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97" name="Google Shape;97;p1">
            <a:extLst>
              <a:ext uri="{C183D7F6-B498-43B3-948B-1728B52AA6E4}">
                <adec:decorative xmlns:adec="http://schemas.microsoft.com/office/drawing/2017/decorative" val="1"/>
              </a:ext>
            </a:extLst>
          </p:cNvPr>
          <p:cNvSpPr/>
          <p:nvPr/>
        </p:nvSpPr>
        <p:spPr>
          <a:xfrm>
            <a:off x="304800" y="7328078"/>
            <a:ext cx="10242218" cy="730232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96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98" name="Google Shape;98;p1">
            <a:extLst>
              <a:ext uri="{C183D7F6-B498-43B3-948B-1728B52AA6E4}">
                <adec:decorative xmlns:adec="http://schemas.microsoft.com/office/drawing/2017/decorative" val="1"/>
              </a:ext>
            </a:extLst>
          </p:cNvPr>
          <p:cNvSpPr/>
          <p:nvPr/>
        </p:nvSpPr>
        <p:spPr>
          <a:xfrm>
            <a:off x="304771" y="15034766"/>
            <a:ext cx="10242217" cy="9638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96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99" name="Google Shape;99;p1">
            <a:extLst>
              <a:ext uri="{C183D7F6-B498-43B3-948B-1728B52AA6E4}">
                <adec:decorative xmlns:adec="http://schemas.microsoft.com/office/drawing/2017/decorative" val="1"/>
              </a:ext>
            </a:extLst>
          </p:cNvPr>
          <p:cNvSpPr/>
          <p:nvPr/>
        </p:nvSpPr>
        <p:spPr>
          <a:xfrm>
            <a:off x="304772" y="25077832"/>
            <a:ext cx="10242044" cy="720039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96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116" name="Google Shape;116;p1">
            <a:extLst>
              <a:ext uri="{C183D7F6-B498-43B3-948B-1728B52AA6E4}">
                <adec:decorative xmlns:adec="http://schemas.microsoft.com/office/drawing/2017/decorative" val="1"/>
              </a:ext>
            </a:extLst>
          </p:cNvPr>
          <p:cNvSpPr/>
          <p:nvPr/>
        </p:nvSpPr>
        <p:spPr>
          <a:xfrm>
            <a:off x="27457500" y="7467825"/>
            <a:ext cx="16027500" cy="1730632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18" name="Google Shape;118;p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8104325" y="19219463"/>
            <a:ext cx="5901149" cy="4843833"/>
          </a:xfrm>
          <a:prstGeom prst="rect">
            <a:avLst/>
          </a:prstGeom>
          <a:noFill/>
          <a:ln>
            <a:noFill/>
          </a:ln>
        </p:spPr>
      </p:pic>
      <p:sp>
        <p:nvSpPr>
          <p:cNvPr id="130" name="Google Shape;130;p1">
            <a:extLst>
              <a:ext uri="{C183D7F6-B498-43B3-948B-1728B52AA6E4}">
                <adec:decorative xmlns:adec="http://schemas.microsoft.com/office/drawing/2017/decorative" val="1"/>
              </a:ext>
            </a:extLst>
          </p:cNvPr>
          <p:cNvSpPr txBox="1"/>
          <p:nvPr/>
        </p:nvSpPr>
        <p:spPr>
          <a:xfrm>
            <a:off x="17392000" y="30185125"/>
            <a:ext cx="6381900" cy="507900"/>
          </a:xfrm>
          <a:prstGeom prst="rect">
            <a:avLst/>
          </a:prstGeom>
          <a:noFill/>
          <a:ln>
            <a:noFill/>
          </a:ln>
        </p:spPr>
        <p:txBody>
          <a:bodyPr spcFirstLastPara="1" wrap="square" lIns="91425" tIns="91425" rIns="91425" bIns="91425" anchor="t" anchorCtr="0">
            <a:spAutoFit/>
          </a:bodyPr>
          <a:lstStyle/>
          <a:p>
            <a:pPr marL="457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235078"/>
              </a:solidFill>
              <a:effectLst/>
              <a:uLnTx/>
              <a:uFillTx/>
              <a:latin typeface="Libre Baskerville"/>
              <a:ea typeface="Libre Baskerville"/>
              <a:cs typeface="Libre Baskerville"/>
              <a:sym typeface="Libre Baskerville"/>
            </a:endParaRPr>
          </a:p>
        </p:txBody>
      </p:sp>
      <p:sp>
        <p:nvSpPr>
          <p:cNvPr id="2" name="Google Shape;99;p1">
            <a:extLst>
              <a:ext uri="{FF2B5EF4-FFF2-40B4-BE49-F238E27FC236}">
                <a16:creationId xmlns:a16="http://schemas.microsoft.com/office/drawing/2014/main" id="{8951310F-79D6-641A-4C27-B3F16797B0CF}"/>
              </a:ext>
              <a:ext uri="{C183D7F6-B498-43B3-948B-1728B52AA6E4}">
                <adec:decorative xmlns:adec="http://schemas.microsoft.com/office/drawing/2017/decorative" val="1"/>
              </a:ext>
            </a:extLst>
          </p:cNvPr>
          <p:cNvSpPr/>
          <p:nvPr/>
        </p:nvSpPr>
        <p:spPr>
          <a:xfrm>
            <a:off x="10957015" y="25061102"/>
            <a:ext cx="16058943" cy="720039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96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endParaRPr>
          </a:p>
        </p:txBody>
      </p:sp>
      <p:sp>
        <p:nvSpPr>
          <p:cNvPr id="100" name="Google Shape;100;p1"/>
          <p:cNvSpPr txBox="1"/>
          <p:nvPr/>
        </p:nvSpPr>
        <p:spPr>
          <a:xfrm>
            <a:off x="27838500" y="26425775"/>
            <a:ext cx="14808100" cy="5570715"/>
          </a:xfrm>
          <a:prstGeom prst="rect">
            <a:avLst/>
          </a:prstGeom>
          <a:noFill/>
          <a:ln>
            <a:noFill/>
          </a:ln>
        </p:spPr>
        <p:txBody>
          <a:bodyPr spcFirstLastPara="1" wrap="square" lIns="91425" tIns="45700" rIns="91425" bIns="45700" anchor="t" anchorCtr="0">
            <a:spAutoFit/>
          </a:bodyPr>
          <a:lstStyle/>
          <a:p>
            <a:pPr marL="457200" marR="0" lvl="0" indent="-406400" algn="l" defTabSz="914400" rtl="0" eaLnBrk="1" fontAlgn="auto" latinLnBrk="0" hangingPunct="1">
              <a:lnSpc>
                <a:spcPct val="100000"/>
              </a:lnSpc>
              <a:spcBef>
                <a:spcPts val="0"/>
              </a:spcBef>
              <a:spcAft>
                <a:spcPts val="0"/>
              </a:spcAft>
              <a:buClr>
                <a:srgbClr val="235078"/>
              </a:buClr>
              <a:buSzPts val="2800"/>
              <a:buFont typeface="Libre Baskerville"/>
              <a:buChar char="-"/>
              <a:tabLst/>
              <a:defRPr/>
            </a:pPr>
            <a:r>
              <a:rPr kumimoji="0" lang="en-US" sz="3200" b="0" i="0" u="none" strike="noStrike" kern="0" cap="none" spc="0" normalizeH="0" baseline="0" noProof="0" dirty="0">
                <a:ln>
                  <a:noFill/>
                </a:ln>
                <a:solidFill>
                  <a:srgbClr val="235078"/>
                </a:solidFill>
                <a:effectLst/>
                <a:uLnTx/>
                <a:uFillTx/>
                <a:latin typeface="Libre Baskerville"/>
                <a:ea typeface="Libre Baskerville"/>
                <a:cs typeface="Libre Baskerville"/>
                <a:sym typeface="Libre Baskerville"/>
              </a:rPr>
              <a:t>Patients with a better Sleep Percentage &amp; Max Sleep Time experienced fewer heart problems.</a:t>
            </a:r>
            <a:endParaRPr kumimoji="0" sz="3200" b="0" i="0" u="none" strike="noStrike" kern="0" cap="none" spc="0" normalizeH="0" baseline="0" noProof="0" dirty="0">
              <a:ln>
                <a:noFill/>
              </a:ln>
              <a:solidFill>
                <a:srgbClr val="235078"/>
              </a:solidFill>
              <a:effectLst/>
              <a:uLnTx/>
              <a:uFillTx/>
              <a:latin typeface="Libre Baskerville"/>
              <a:ea typeface="Libre Baskerville"/>
              <a:cs typeface="Libre Baskerville"/>
              <a:sym typeface="Libre Baskervill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dirty="0">
              <a:ln>
                <a:noFill/>
              </a:ln>
              <a:solidFill>
                <a:srgbClr val="235078"/>
              </a:solidFill>
              <a:effectLst/>
              <a:uLnTx/>
              <a:uFillTx/>
              <a:latin typeface="Libre Baskerville"/>
              <a:ea typeface="Libre Baskerville"/>
              <a:cs typeface="Libre Baskerville"/>
              <a:sym typeface="Libre Baskerville"/>
            </a:endParaRPr>
          </a:p>
          <a:p>
            <a:pPr marL="457200" marR="0" lvl="0" indent="-406400" algn="l" defTabSz="914400" rtl="0" eaLnBrk="1" fontAlgn="auto" latinLnBrk="0" hangingPunct="1">
              <a:lnSpc>
                <a:spcPct val="100000"/>
              </a:lnSpc>
              <a:spcBef>
                <a:spcPts val="0"/>
              </a:spcBef>
              <a:spcAft>
                <a:spcPts val="0"/>
              </a:spcAft>
              <a:buClr>
                <a:srgbClr val="235078"/>
              </a:buClr>
              <a:buSzPts val="2800"/>
              <a:buFont typeface="Libre Baskerville"/>
              <a:buChar char="-"/>
              <a:tabLst/>
              <a:defRPr/>
            </a:pPr>
            <a:r>
              <a:rPr kumimoji="0" lang="en-US" sz="3200" b="0" i="0" u="none" strike="noStrike" kern="0" cap="none" spc="0" normalizeH="0" baseline="0" noProof="0" dirty="0">
                <a:ln>
                  <a:noFill/>
                </a:ln>
                <a:solidFill>
                  <a:srgbClr val="235078"/>
                </a:solidFill>
                <a:effectLst/>
                <a:uLnTx/>
                <a:uFillTx/>
                <a:latin typeface="Libre Baskerville"/>
                <a:ea typeface="Libre Baskerville"/>
                <a:cs typeface="Libre Baskerville"/>
                <a:sym typeface="Libre Baskerville"/>
              </a:rPr>
              <a:t>Older, non-white patients experienced more heart problems.</a:t>
            </a:r>
            <a:endParaRPr kumimoji="0" sz="3200" b="0" i="0" u="none" strike="noStrike" kern="0" cap="none" spc="0" normalizeH="0" baseline="0" noProof="0" dirty="0">
              <a:ln>
                <a:noFill/>
              </a:ln>
              <a:solidFill>
                <a:srgbClr val="235078"/>
              </a:solidFill>
              <a:effectLst/>
              <a:uLnTx/>
              <a:uFillTx/>
              <a:latin typeface="Libre Baskerville"/>
              <a:ea typeface="Libre Baskerville"/>
              <a:cs typeface="Libre Baskerville"/>
              <a:sym typeface="Libre Baskervill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dirty="0">
              <a:ln>
                <a:noFill/>
              </a:ln>
              <a:solidFill>
                <a:srgbClr val="235078"/>
              </a:solidFill>
              <a:effectLst/>
              <a:uLnTx/>
              <a:uFillTx/>
              <a:latin typeface="Libre Baskerville"/>
              <a:ea typeface="Libre Baskerville"/>
              <a:cs typeface="Libre Baskerville"/>
              <a:sym typeface="Libre Baskerville"/>
            </a:endParaRPr>
          </a:p>
          <a:p>
            <a:pPr marL="457200" marR="0" lvl="0" indent="-406400" algn="l" defTabSz="914400" rtl="0" eaLnBrk="1" fontAlgn="auto" latinLnBrk="0" hangingPunct="1">
              <a:lnSpc>
                <a:spcPct val="100000"/>
              </a:lnSpc>
              <a:spcBef>
                <a:spcPts val="0"/>
              </a:spcBef>
              <a:spcAft>
                <a:spcPts val="0"/>
              </a:spcAft>
              <a:buClr>
                <a:srgbClr val="235078"/>
              </a:buClr>
              <a:buSzPts val="2800"/>
              <a:buFont typeface="Libre Baskerville"/>
              <a:buChar char="-"/>
              <a:tabLst/>
              <a:defRPr/>
            </a:pPr>
            <a:r>
              <a:rPr kumimoji="0" lang="en-US" sz="3200" b="0" i="0" u="none" strike="noStrike" kern="0" cap="none" spc="0" normalizeH="0" baseline="0" noProof="0" dirty="0">
                <a:ln>
                  <a:noFill/>
                </a:ln>
                <a:solidFill>
                  <a:srgbClr val="235078"/>
                </a:solidFill>
                <a:effectLst/>
                <a:uLnTx/>
                <a:uFillTx/>
                <a:latin typeface="Libre Baskerville"/>
                <a:ea typeface="Libre Baskerville"/>
                <a:cs typeface="Libre Baskerville"/>
                <a:sym typeface="Libre Baskerville"/>
              </a:rPr>
              <a:t>Steps were more important in determining CVD, while stages were more important in determining Angina.</a:t>
            </a:r>
            <a:endParaRPr kumimoji="0" sz="3200" b="0" i="0" u="none" strike="noStrike" kern="0" cap="none" spc="0" normalizeH="0" baseline="0" noProof="0" dirty="0">
              <a:ln>
                <a:noFill/>
              </a:ln>
              <a:solidFill>
                <a:srgbClr val="235078"/>
              </a:solidFill>
              <a:effectLst/>
              <a:uLnTx/>
              <a:uFillTx/>
              <a:latin typeface="Libre Baskerville"/>
              <a:ea typeface="Libre Baskerville"/>
              <a:cs typeface="Libre Baskerville"/>
              <a:sym typeface="Libre Baskervill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dirty="0">
              <a:ln>
                <a:noFill/>
              </a:ln>
              <a:solidFill>
                <a:srgbClr val="235078"/>
              </a:solidFill>
              <a:effectLst/>
              <a:uLnTx/>
              <a:uFillTx/>
              <a:latin typeface="Libre Baskerville"/>
              <a:ea typeface="Libre Baskerville"/>
              <a:cs typeface="Libre Baskerville"/>
              <a:sym typeface="Libre Baskerville"/>
            </a:endParaRPr>
          </a:p>
          <a:p>
            <a:pPr marL="457200" marR="0" lvl="0" indent="-406400" algn="l" defTabSz="914400" rtl="0" eaLnBrk="1" fontAlgn="auto" latinLnBrk="0" hangingPunct="1">
              <a:lnSpc>
                <a:spcPct val="100000"/>
              </a:lnSpc>
              <a:spcBef>
                <a:spcPts val="0"/>
              </a:spcBef>
              <a:spcAft>
                <a:spcPts val="0"/>
              </a:spcAft>
              <a:buClr>
                <a:srgbClr val="235078"/>
              </a:buClr>
              <a:buSzPts val="2800"/>
              <a:buFont typeface="Libre Baskerville"/>
              <a:buChar char="-"/>
              <a:tabLst/>
              <a:defRPr/>
            </a:pPr>
            <a:r>
              <a:rPr kumimoji="0" lang="en-US" sz="3200" b="0" i="0" u="none" strike="noStrike" kern="0" cap="none" spc="0" normalizeH="0" baseline="0" noProof="0" dirty="0">
                <a:ln>
                  <a:noFill/>
                </a:ln>
                <a:solidFill>
                  <a:srgbClr val="235078"/>
                </a:solidFill>
                <a:effectLst/>
                <a:uLnTx/>
                <a:uFillTx/>
                <a:latin typeface="Libre Baskerville"/>
                <a:ea typeface="Libre Baskerville"/>
                <a:cs typeface="Libre Baskerville"/>
                <a:sym typeface="Libre Baskerville"/>
              </a:rPr>
              <a:t>Amount of time spent in Stages 2 &amp; 3, as well as the percentage of sleep spent in Stage 5, are crucial for heart health.</a:t>
            </a:r>
            <a:endParaRPr kumimoji="0" sz="3200" b="0" i="0" u="none" strike="noStrike" kern="0" cap="none" spc="0" normalizeH="0" baseline="0" noProof="0" dirty="0">
              <a:ln>
                <a:noFill/>
              </a:ln>
              <a:solidFill>
                <a:srgbClr val="235078"/>
              </a:solidFill>
              <a:effectLst/>
              <a:uLnTx/>
              <a:uFillTx/>
              <a:latin typeface="Libre Baskerville"/>
              <a:ea typeface="Libre Baskerville"/>
              <a:cs typeface="Libre Baskerville"/>
              <a:sym typeface="Libre Baskervill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dirty="0">
              <a:ln>
                <a:noFill/>
              </a:ln>
              <a:solidFill>
                <a:srgbClr val="235078"/>
              </a:solidFill>
              <a:effectLst/>
              <a:uLnTx/>
              <a:uFillTx/>
              <a:latin typeface="Libre Baskerville"/>
              <a:ea typeface="Libre Baskerville"/>
              <a:cs typeface="Libre Baskerville"/>
              <a:sym typeface="Libre Baskerville"/>
            </a:endParaRPr>
          </a:p>
        </p:txBody>
      </p:sp>
      <p:sp>
        <p:nvSpPr>
          <p:cNvPr id="101" name="Google Shape;101;p1"/>
          <p:cNvSpPr txBox="1"/>
          <p:nvPr/>
        </p:nvSpPr>
        <p:spPr>
          <a:xfrm>
            <a:off x="27824710" y="25393326"/>
            <a:ext cx="5562600" cy="7080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235078"/>
                </a:solidFill>
                <a:effectLst/>
                <a:uLnTx/>
                <a:uFillTx/>
                <a:latin typeface="Libre Baskerville"/>
                <a:ea typeface="Libre Baskerville"/>
                <a:cs typeface="Libre Baskerville"/>
                <a:sym typeface="Libre Baskerville"/>
              </a:rPr>
              <a:t>Conclusion:</a:t>
            </a:r>
            <a:endParaRPr kumimoji="0" sz="1800" b="1" i="0" u="none" strike="noStrike" kern="0" cap="none" spc="0" normalizeH="0" baseline="0" noProof="0" dirty="0">
              <a:ln>
                <a:noFill/>
              </a:ln>
              <a:solidFill>
                <a:srgbClr val="000000"/>
              </a:solidFill>
              <a:effectLst/>
              <a:uLnTx/>
              <a:uFillTx/>
              <a:latin typeface="Arial"/>
              <a:cs typeface="Arial"/>
              <a:sym typeface="Arial"/>
            </a:endParaRPr>
          </a:p>
        </p:txBody>
      </p:sp>
      <p:pic>
        <p:nvPicPr>
          <p:cNvPr id="129" name="Google Shape;129;p1">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36014025" y="19166025"/>
            <a:ext cx="7009702" cy="5052974"/>
          </a:xfrm>
          <a:prstGeom prst="rect">
            <a:avLst/>
          </a:prstGeom>
          <a:noFill/>
          <a:ln>
            <a:noFill/>
          </a:ln>
        </p:spPr>
      </p:pic>
      <p:pic>
        <p:nvPicPr>
          <p:cNvPr id="124" name="Google Shape;124;p1">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29986200" y="16067375"/>
            <a:ext cx="9343252" cy="3051651"/>
          </a:xfrm>
          <a:prstGeom prst="rect">
            <a:avLst/>
          </a:prstGeom>
          <a:noFill/>
          <a:ln>
            <a:noFill/>
          </a:ln>
        </p:spPr>
      </p:pic>
      <p:sp>
        <p:nvSpPr>
          <p:cNvPr id="133" name="Google Shape;133;p1"/>
          <p:cNvSpPr txBox="1"/>
          <p:nvPr/>
        </p:nvSpPr>
        <p:spPr>
          <a:xfrm>
            <a:off x="40580903" y="14635575"/>
            <a:ext cx="2626800" cy="13851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Pr>
              <a:t>Accuracy  = 68.85%</a:t>
            </a:r>
            <a:endParaRPr kumimoji="0" sz="1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Pr>
              <a:t>Sensitivity = 69.31%</a:t>
            </a:r>
            <a:endParaRPr kumimoji="0" sz="1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Pr>
              <a:t>Specificity = 67.62%</a:t>
            </a:r>
            <a:endParaRPr kumimoji="0" sz="1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300" b="0" i="0" u="none" strike="noStrike" kern="0" cap="none" spc="0" normalizeH="0" baseline="0" noProof="0" dirty="0">
              <a:ln>
                <a:noFill/>
              </a:ln>
              <a:solidFill>
                <a:srgbClr val="FFFFFF"/>
              </a:solidFill>
              <a:effectLst/>
              <a:uLnTx/>
              <a:uFillTx/>
              <a:latin typeface="Arial"/>
              <a:cs typeface="Arial"/>
              <a:sym typeface="Arial"/>
            </a:endParaRPr>
          </a:p>
        </p:txBody>
      </p:sp>
      <p:pic>
        <p:nvPicPr>
          <p:cNvPr id="134" name="Google Shape;134;p1">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39041038" y="14537758"/>
            <a:ext cx="1434925" cy="1097935"/>
          </a:xfrm>
          <a:prstGeom prst="rect">
            <a:avLst/>
          </a:prstGeom>
          <a:noFill/>
          <a:ln>
            <a:noFill/>
          </a:ln>
        </p:spPr>
      </p:pic>
      <p:pic>
        <p:nvPicPr>
          <p:cNvPr id="119" name="Google Shape;119;p1">
            <a:extLst>
              <a:ext uri="{C183D7F6-B498-43B3-948B-1728B52AA6E4}">
                <adec:decorative xmlns:adec="http://schemas.microsoft.com/office/drawing/2017/decorative" val="1"/>
              </a:ext>
            </a:extLst>
          </p:cNvPr>
          <p:cNvPicPr preferRelativeResize="0"/>
          <p:nvPr/>
        </p:nvPicPr>
        <p:blipFill>
          <a:blip r:embed="rId7">
            <a:alphaModFix/>
          </a:blip>
          <a:stretch>
            <a:fillRect/>
          </a:stretch>
        </p:blipFill>
        <p:spPr>
          <a:xfrm>
            <a:off x="39041038" y="8786325"/>
            <a:ext cx="4444087" cy="4966050"/>
          </a:xfrm>
          <a:prstGeom prst="rect">
            <a:avLst/>
          </a:prstGeom>
          <a:noFill/>
          <a:ln>
            <a:noFill/>
          </a:ln>
        </p:spPr>
      </p:pic>
      <p:pic>
        <p:nvPicPr>
          <p:cNvPr id="127" name="Google Shape;127;p1">
            <a:extLst>
              <a:ext uri="{C183D7F6-B498-43B3-948B-1728B52AA6E4}">
                <adec:decorative xmlns:adec="http://schemas.microsoft.com/office/drawing/2017/decorative" val="1"/>
              </a:ext>
            </a:extLst>
          </p:cNvPr>
          <p:cNvPicPr preferRelativeResize="0"/>
          <p:nvPr/>
        </p:nvPicPr>
        <p:blipFill>
          <a:blip r:embed="rId8">
            <a:alphaModFix/>
          </a:blip>
          <a:stretch>
            <a:fillRect/>
          </a:stretch>
        </p:blipFill>
        <p:spPr>
          <a:xfrm>
            <a:off x="27838500" y="8921100"/>
            <a:ext cx="11097620" cy="6936000"/>
          </a:xfrm>
          <a:prstGeom prst="rect">
            <a:avLst/>
          </a:prstGeom>
          <a:noFill/>
          <a:ln>
            <a:noFill/>
          </a:ln>
        </p:spPr>
      </p:pic>
      <p:sp>
        <p:nvSpPr>
          <p:cNvPr id="117" name="Google Shape;117;p1"/>
          <p:cNvSpPr txBox="1"/>
          <p:nvPr/>
        </p:nvSpPr>
        <p:spPr>
          <a:xfrm>
            <a:off x="27457500" y="7815800"/>
            <a:ext cx="16027500" cy="7080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235078"/>
                </a:solidFill>
                <a:effectLst/>
                <a:uLnTx/>
                <a:uFillTx/>
                <a:latin typeface="Libre Baskerville"/>
                <a:ea typeface="Libre Baskerville"/>
                <a:cs typeface="Libre Baskerville"/>
                <a:sym typeface="Libre Baskerville"/>
              </a:rPr>
              <a:t>CVD Results:</a:t>
            </a:r>
            <a:endParaRPr kumimoji="0" sz="4000" b="1" i="0" u="none" strike="noStrike" kern="0" cap="none" spc="0" normalizeH="0" baseline="0" noProof="0" dirty="0">
              <a:ln>
                <a:noFill/>
              </a:ln>
              <a:solidFill>
                <a:srgbClr val="000000"/>
              </a:solidFill>
              <a:effectLst/>
              <a:uLnTx/>
              <a:uFillTx/>
              <a:latin typeface="Libre Baskerville"/>
              <a:ea typeface="Libre Baskerville"/>
              <a:cs typeface="Libre Baskerville"/>
              <a:sym typeface="Libre Baskerville"/>
            </a:endParaRPr>
          </a:p>
        </p:txBody>
      </p:sp>
      <p:sp>
        <p:nvSpPr>
          <p:cNvPr id="5" name="Google Shape;130;p1">
            <a:extLst>
              <a:ext uri="{FF2B5EF4-FFF2-40B4-BE49-F238E27FC236}">
                <a16:creationId xmlns:a16="http://schemas.microsoft.com/office/drawing/2014/main" id="{851406A2-76FD-4C19-36CD-B003ACC38091}"/>
              </a:ext>
            </a:extLst>
          </p:cNvPr>
          <p:cNvSpPr txBox="1"/>
          <p:nvPr/>
        </p:nvSpPr>
        <p:spPr>
          <a:xfrm>
            <a:off x="19220799" y="30646294"/>
            <a:ext cx="6381900" cy="830966"/>
          </a:xfrm>
          <a:prstGeom prst="rect">
            <a:avLst/>
          </a:prstGeom>
          <a:noFill/>
          <a:ln>
            <a:noFill/>
          </a:ln>
        </p:spPr>
        <p:txBody>
          <a:bodyPr spcFirstLastPara="1" wrap="square" lIns="91425" tIns="91425" rIns="91425" bIns="91425" anchor="t" anchorCtr="0">
            <a:spAutoFit/>
          </a:bodyPr>
          <a:lstStyle/>
          <a:p>
            <a:pPr marL="95250" marR="0" lvl="0" indent="0" algn="l" defTabSz="914400" rtl="0" eaLnBrk="1" fontAlgn="auto" latinLnBrk="0" hangingPunct="1">
              <a:lnSpc>
                <a:spcPct val="100000"/>
              </a:lnSpc>
              <a:spcBef>
                <a:spcPts val="0"/>
              </a:spcBef>
              <a:spcAft>
                <a:spcPts val="0"/>
              </a:spcAft>
              <a:buClr>
                <a:srgbClr val="235078"/>
              </a:buClr>
              <a:buSzPts val="2100"/>
              <a:buFont typeface="Arial"/>
              <a:buNone/>
              <a:tabLst/>
              <a:defRPr/>
            </a:pPr>
            <a:r>
              <a:rPr kumimoji="0" lang="en-US" sz="2100" b="0" i="0" u="none" strike="noStrike" kern="0" cap="none" spc="0" normalizeH="0" baseline="0" noProof="0" dirty="0">
                <a:ln>
                  <a:noFill/>
                </a:ln>
                <a:solidFill>
                  <a:srgbClr val="235078"/>
                </a:solidFill>
                <a:effectLst/>
                <a:uLnTx/>
                <a:uFillTx/>
                <a:latin typeface="Libre Baskerville"/>
                <a:ea typeface="Libre Baskerville"/>
                <a:cs typeface="Libre Baskerville"/>
                <a:sym typeface="Libre Baskerville"/>
              </a:rPr>
              <a:t>0- Male, 1- Female</a:t>
            </a:r>
            <a:endParaRPr kumimoji="0" sz="2100" b="0" i="0" u="none" strike="noStrike" kern="0" cap="none" spc="0" normalizeH="0" baseline="0" noProof="0" dirty="0">
              <a:ln>
                <a:noFill/>
              </a:ln>
              <a:solidFill>
                <a:srgbClr val="235078"/>
              </a:solidFill>
              <a:effectLst/>
              <a:uLnTx/>
              <a:uFillTx/>
              <a:latin typeface="Libre Baskerville"/>
              <a:ea typeface="Libre Baskerville"/>
              <a:cs typeface="Libre Baskerville"/>
              <a:sym typeface="Libre Baskerville"/>
            </a:endParaRPr>
          </a:p>
          <a:p>
            <a:pPr marL="95250" marR="0" lvl="0" indent="0" algn="l" defTabSz="914400" rtl="0" eaLnBrk="1" fontAlgn="auto" latinLnBrk="0" hangingPunct="1">
              <a:lnSpc>
                <a:spcPct val="100000"/>
              </a:lnSpc>
              <a:spcBef>
                <a:spcPts val="0"/>
              </a:spcBef>
              <a:spcAft>
                <a:spcPts val="0"/>
              </a:spcAft>
              <a:buClr>
                <a:srgbClr val="235078"/>
              </a:buClr>
              <a:buSzPts val="2100"/>
              <a:buFont typeface="Arial"/>
              <a:buNone/>
              <a:tabLst/>
              <a:defRPr/>
            </a:pPr>
            <a:r>
              <a:rPr kumimoji="0" lang="en-US" sz="2100" b="0" i="0" u="none" strike="noStrike" kern="0" cap="none" spc="0" normalizeH="0" baseline="0" noProof="0" dirty="0">
                <a:ln>
                  <a:noFill/>
                </a:ln>
                <a:solidFill>
                  <a:srgbClr val="235078"/>
                </a:solidFill>
                <a:effectLst/>
                <a:uLnTx/>
                <a:uFillTx/>
                <a:latin typeface="Libre Baskerville"/>
                <a:ea typeface="Libre Baskerville"/>
                <a:cs typeface="Libre Baskerville"/>
                <a:sym typeface="Libre Baskerville"/>
              </a:rPr>
              <a:t>0- White, 1–Non-White</a:t>
            </a:r>
            <a:endParaRPr kumimoji="0" sz="2100" b="0" i="0" u="none" strike="noStrike" kern="0" cap="none" spc="0" normalizeH="0" baseline="0" noProof="0" dirty="0">
              <a:ln>
                <a:noFill/>
              </a:ln>
              <a:solidFill>
                <a:srgbClr val="235078"/>
              </a:solidFill>
              <a:effectLst/>
              <a:uLnTx/>
              <a:uFillTx/>
              <a:latin typeface="Libre Baskerville"/>
              <a:ea typeface="Libre Baskerville"/>
              <a:cs typeface="Libre Baskerville"/>
              <a:sym typeface="Libre Baskerville"/>
            </a:endParaRPr>
          </a:p>
        </p:txBody>
      </p:sp>
      <p:pic>
        <p:nvPicPr>
          <p:cNvPr id="121" name="Google Shape;121;p1">
            <a:extLst>
              <a:ext uri="{C183D7F6-B498-43B3-948B-1728B52AA6E4}">
                <adec:decorative xmlns:adec="http://schemas.microsoft.com/office/drawing/2017/decorative" val="1"/>
              </a:ext>
            </a:extLst>
          </p:cNvPr>
          <p:cNvPicPr preferRelativeResize="0"/>
          <p:nvPr/>
        </p:nvPicPr>
        <p:blipFill>
          <a:blip r:embed="rId9">
            <a:alphaModFix/>
          </a:blip>
          <a:stretch>
            <a:fillRect/>
          </a:stretch>
        </p:blipFill>
        <p:spPr>
          <a:xfrm>
            <a:off x="19391784" y="25492973"/>
            <a:ext cx="6723267" cy="5082491"/>
          </a:xfrm>
          <a:prstGeom prst="rect">
            <a:avLst/>
          </a:prstGeom>
          <a:noFill/>
          <a:ln>
            <a:noFill/>
          </a:ln>
        </p:spPr>
      </p:pic>
      <p:pic>
        <p:nvPicPr>
          <p:cNvPr id="123" name="Google Shape;123;p1">
            <a:extLst>
              <a:ext uri="{C183D7F6-B498-43B3-948B-1728B52AA6E4}">
                <adec:decorative xmlns:adec="http://schemas.microsoft.com/office/drawing/2017/decorative" val="1"/>
              </a:ext>
            </a:extLst>
          </p:cNvPr>
          <p:cNvPicPr preferRelativeResize="0"/>
          <p:nvPr/>
        </p:nvPicPr>
        <p:blipFill>
          <a:blip r:embed="rId10">
            <a:alphaModFix/>
          </a:blip>
          <a:stretch>
            <a:fillRect/>
          </a:stretch>
        </p:blipFill>
        <p:spPr>
          <a:xfrm>
            <a:off x="11218906" y="25267011"/>
            <a:ext cx="6816012" cy="6594522"/>
          </a:xfrm>
          <a:prstGeom prst="rect">
            <a:avLst/>
          </a:prstGeom>
          <a:noFill/>
          <a:ln>
            <a:noFill/>
          </a:ln>
        </p:spPr>
      </p:pic>
      <p:pic>
        <p:nvPicPr>
          <p:cNvPr id="107" name="Google Shape;107;p1">
            <a:extLst>
              <a:ext uri="{C183D7F6-B498-43B3-948B-1728B52AA6E4}">
                <adec:decorative xmlns:adec="http://schemas.microsoft.com/office/drawing/2017/decorative" val="1"/>
              </a:ext>
            </a:extLst>
          </p:cNvPr>
          <p:cNvPicPr preferRelativeResize="0"/>
          <p:nvPr/>
        </p:nvPicPr>
        <p:blipFill rotWithShape="1">
          <a:blip r:embed="rId11">
            <a:alphaModFix/>
          </a:blip>
          <a:srcRect/>
          <a:stretch/>
        </p:blipFill>
        <p:spPr>
          <a:xfrm>
            <a:off x="19391784" y="19225378"/>
            <a:ext cx="7009700" cy="4833025"/>
          </a:xfrm>
          <a:prstGeom prst="rect">
            <a:avLst/>
          </a:prstGeom>
          <a:noFill/>
          <a:ln>
            <a:noFill/>
          </a:ln>
        </p:spPr>
      </p:pic>
      <p:pic>
        <p:nvPicPr>
          <p:cNvPr id="128" name="Google Shape;128;p1">
            <a:extLst>
              <a:ext uri="{C183D7F6-B498-43B3-948B-1728B52AA6E4}">
                <adec:decorative xmlns:adec="http://schemas.microsoft.com/office/drawing/2017/decorative" val="1"/>
              </a:ext>
            </a:extLst>
          </p:cNvPr>
          <p:cNvPicPr preferRelativeResize="0"/>
          <p:nvPr/>
        </p:nvPicPr>
        <p:blipFill>
          <a:blip r:embed="rId12">
            <a:alphaModFix/>
          </a:blip>
          <a:stretch>
            <a:fillRect/>
          </a:stretch>
        </p:blipFill>
        <p:spPr>
          <a:xfrm>
            <a:off x="11355459" y="19255878"/>
            <a:ext cx="6746674" cy="5062850"/>
          </a:xfrm>
          <a:prstGeom prst="rect">
            <a:avLst/>
          </a:prstGeom>
          <a:noFill/>
          <a:ln>
            <a:noFill/>
          </a:ln>
        </p:spPr>
      </p:pic>
      <p:pic>
        <p:nvPicPr>
          <p:cNvPr id="110" name="Google Shape;110;p1">
            <a:extLst>
              <a:ext uri="{C183D7F6-B498-43B3-948B-1728B52AA6E4}">
                <adec:decorative xmlns:adec="http://schemas.microsoft.com/office/drawing/2017/decorative" val="1"/>
              </a:ext>
            </a:extLst>
          </p:cNvPr>
          <p:cNvPicPr preferRelativeResize="0"/>
          <p:nvPr/>
        </p:nvPicPr>
        <p:blipFill>
          <a:blip r:embed="rId13">
            <a:alphaModFix/>
          </a:blip>
          <a:stretch>
            <a:fillRect/>
          </a:stretch>
        </p:blipFill>
        <p:spPr>
          <a:xfrm>
            <a:off x="13496059" y="15866928"/>
            <a:ext cx="8846300" cy="3388941"/>
          </a:xfrm>
          <a:prstGeom prst="rect">
            <a:avLst/>
          </a:prstGeom>
          <a:noFill/>
          <a:ln>
            <a:noFill/>
          </a:ln>
        </p:spPr>
      </p:pic>
      <p:sp>
        <p:nvSpPr>
          <p:cNvPr id="132" name="Google Shape;132;p1"/>
          <p:cNvSpPr txBox="1"/>
          <p:nvPr/>
        </p:nvSpPr>
        <p:spPr>
          <a:xfrm>
            <a:off x="24092500" y="14394171"/>
            <a:ext cx="2626800" cy="13851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0" i="0" u="none" strike="noStrike" kern="0" cap="none" spc="0" normalizeH="0" baseline="0" noProof="0" dirty="0">
                <a:ln>
                  <a:noFill/>
                </a:ln>
                <a:solidFill>
                  <a:srgbClr val="000000"/>
                </a:solidFill>
                <a:effectLst/>
                <a:uLnTx/>
                <a:uFillTx/>
                <a:latin typeface="Arial"/>
                <a:cs typeface="Arial"/>
                <a:sym typeface="Arial"/>
              </a:rPr>
              <a:t>Accuracy  = 75.12%</a:t>
            </a:r>
            <a:endParaRPr kumimoji="0" sz="19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0" i="0" u="none" strike="noStrike" kern="0" cap="none" spc="0" normalizeH="0" baseline="0" noProof="0" dirty="0">
                <a:ln>
                  <a:noFill/>
                </a:ln>
                <a:solidFill>
                  <a:srgbClr val="000000"/>
                </a:solidFill>
                <a:effectLst/>
                <a:uLnTx/>
                <a:uFillTx/>
                <a:latin typeface="Arial"/>
                <a:cs typeface="Arial"/>
                <a:sym typeface="Arial"/>
              </a:rPr>
              <a:t>Specificity = 70.17%</a:t>
            </a:r>
            <a:endParaRPr kumimoji="0" sz="19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0" i="0" u="none" strike="noStrike" kern="0" cap="none" spc="0" normalizeH="0" baseline="0" noProof="0" dirty="0">
                <a:ln>
                  <a:noFill/>
                </a:ln>
                <a:solidFill>
                  <a:srgbClr val="000000"/>
                </a:solidFill>
                <a:effectLst/>
                <a:uLnTx/>
                <a:uFillTx/>
                <a:latin typeface="Arial"/>
                <a:cs typeface="Arial"/>
                <a:sym typeface="Arial"/>
              </a:rPr>
              <a:t>Sensitivity = 81.56%</a:t>
            </a:r>
            <a:endParaRPr kumimoji="0" sz="19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3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300" b="0" i="0" u="none" strike="noStrike" kern="0" cap="none" spc="0" normalizeH="0" baseline="0" noProof="0" dirty="0">
              <a:ln>
                <a:noFill/>
              </a:ln>
              <a:solidFill>
                <a:srgbClr val="FFFFFF"/>
              </a:solidFill>
              <a:effectLst/>
              <a:uLnTx/>
              <a:uFillTx/>
              <a:latin typeface="Arial"/>
              <a:cs typeface="Arial"/>
              <a:sym typeface="Arial"/>
            </a:endParaRPr>
          </a:p>
        </p:txBody>
      </p:sp>
      <p:pic>
        <p:nvPicPr>
          <p:cNvPr id="131" name="Google Shape;131;p1">
            <a:extLst>
              <a:ext uri="{C183D7F6-B498-43B3-948B-1728B52AA6E4}">
                <adec:decorative xmlns:adec="http://schemas.microsoft.com/office/drawing/2017/decorative" val="1"/>
              </a:ext>
            </a:extLst>
          </p:cNvPr>
          <p:cNvPicPr preferRelativeResize="0"/>
          <p:nvPr/>
        </p:nvPicPr>
        <p:blipFill>
          <a:blip r:embed="rId14">
            <a:alphaModFix/>
          </a:blip>
          <a:stretch>
            <a:fillRect/>
          </a:stretch>
        </p:blipFill>
        <p:spPr>
          <a:xfrm>
            <a:off x="22492078" y="14394167"/>
            <a:ext cx="1434925" cy="948295"/>
          </a:xfrm>
          <a:prstGeom prst="rect">
            <a:avLst/>
          </a:prstGeom>
          <a:noFill/>
          <a:ln>
            <a:noFill/>
          </a:ln>
        </p:spPr>
      </p:pic>
      <p:pic>
        <p:nvPicPr>
          <p:cNvPr id="120" name="Google Shape;120;p1">
            <a:extLst>
              <a:ext uri="{C183D7F6-B498-43B3-948B-1728B52AA6E4}">
                <adec:decorative xmlns:adec="http://schemas.microsoft.com/office/drawing/2017/decorative" val="1"/>
              </a:ext>
            </a:extLst>
          </p:cNvPr>
          <p:cNvPicPr preferRelativeResize="0"/>
          <p:nvPr/>
        </p:nvPicPr>
        <p:blipFill>
          <a:blip r:embed="rId15">
            <a:alphaModFix/>
          </a:blip>
          <a:stretch>
            <a:fillRect/>
          </a:stretch>
        </p:blipFill>
        <p:spPr>
          <a:xfrm>
            <a:off x="22342359" y="8783002"/>
            <a:ext cx="4552926" cy="4826929"/>
          </a:xfrm>
          <a:prstGeom prst="rect">
            <a:avLst/>
          </a:prstGeom>
          <a:noFill/>
          <a:ln>
            <a:noFill/>
          </a:ln>
        </p:spPr>
      </p:pic>
      <p:pic>
        <p:nvPicPr>
          <p:cNvPr id="125" name="Google Shape;125;p1">
            <a:extLst>
              <a:ext uri="{C183D7F6-B498-43B3-948B-1728B52AA6E4}">
                <adec:decorative xmlns:adec="http://schemas.microsoft.com/office/drawing/2017/decorative" val="1"/>
              </a:ext>
            </a:extLst>
          </p:cNvPr>
          <p:cNvPicPr preferRelativeResize="0"/>
          <p:nvPr/>
        </p:nvPicPr>
        <p:blipFill>
          <a:blip r:embed="rId16">
            <a:alphaModFix/>
          </a:blip>
          <a:stretch>
            <a:fillRect/>
          </a:stretch>
        </p:blipFill>
        <p:spPr>
          <a:xfrm>
            <a:off x="11355459" y="8715064"/>
            <a:ext cx="10986900" cy="6866813"/>
          </a:xfrm>
          <a:prstGeom prst="rect">
            <a:avLst/>
          </a:prstGeom>
          <a:noFill/>
          <a:ln>
            <a:noFill/>
          </a:ln>
        </p:spPr>
      </p:pic>
      <p:sp>
        <p:nvSpPr>
          <p:cNvPr id="105" name="Google Shape;105;p1"/>
          <p:cNvSpPr txBox="1"/>
          <p:nvPr/>
        </p:nvSpPr>
        <p:spPr>
          <a:xfrm>
            <a:off x="10988459" y="7677703"/>
            <a:ext cx="16027500" cy="7080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235078"/>
                </a:solidFill>
                <a:effectLst/>
                <a:uLnTx/>
                <a:uFillTx/>
                <a:latin typeface="Libre Baskerville"/>
                <a:ea typeface="Libre Baskerville"/>
                <a:cs typeface="Libre Baskerville"/>
                <a:sym typeface="Libre Baskerville"/>
              </a:rPr>
              <a:t>Angina Results:</a:t>
            </a:r>
            <a:endParaRPr kumimoji="0" sz="4000" b="1" i="0" u="none" strike="noStrike" kern="0" cap="none" spc="0" normalizeH="0" baseline="0" noProof="0" dirty="0">
              <a:ln>
                <a:noFill/>
              </a:ln>
              <a:solidFill>
                <a:srgbClr val="000000"/>
              </a:solidFill>
              <a:effectLst/>
              <a:uLnTx/>
              <a:uFillTx/>
              <a:latin typeface="Libre Baskerville"/>
              <a:ea typeface="Libre Baskerville"/>
              <a:cs typeface="Libre Baskerville"/>
              <a:sym typeface="Libre Baskerville"/>
            </a:endParaRPr>
          </a:p>
        </p:txBody>
      </p:sp>
      <p:pic>
        <p:nvPicPr>
          <p:cNvPr id="126" name="Google Shape;126;p1">
            <a:extLst>
              <a:ext uri="{C183D7F6-B498-43B3-948B-1728B52AA6E4}">
                <adec:decorative xmlns:adec="http://schemas.microsoft.com/office/drawing/2017/decorative" val="1"/>
              </a:ext>
            </a:extLst>
          </p:cNvPr>
          <p:cNvPicPr preferRelativeResize="0"/>
          <p:nvPr/>
        </p:nvPicPr>
        <p:blipFill rotWithShape="1">
          <a:blip r:embed="rId17">
            <a:alphaModFix/>
          </a:blip>
          <a:srcRect t="6296"/>
          <a:stretch/>
        </p:blipFill>
        <p:spPr>
          <a:xfrm>
            <a:off x="5750522" y="29175013"/>
            <a:ext cx="4381910" cy="3007461"/>
          </a:xfrm>
          <a:prstGeom prst="rect">
            <a:avLst/>
          </a:prstGeom>
          <a:noFill/>
          <a:ln>
            <a:noFill/>
          </a:ln>
        </p:spPr>
      </p:pic>
      <p:pic>
        <p:nvPicPr>
          <p:cNvPr id="135" name="Google Shape;135;p1">
            <a:extLst>
              <a:ext uri="{C183D7F6-B498-43B3-948B-1728B52AA6E4}">
                <adec:decorative xmlns:adec="http://schemas.microsoft.com/office/drawing/2017/decorative" val="1"/>
              </a:ext>
            </a:extLst>
          </p:cNvPr>
          <p:cNvPicPr preferRelativeResize="0"/>
          <p:nvPr/>
        </p:nvPicPr>
        <p:blipFill>
          <a:blip r:embed="rId18">
            <a:alphaModFix/>
          </a:blip>
          <a:stretch>
            <a:fillRect/>
          </a:stretch>
        </p:blipFill>
        <p:spPr>
          <a:xfrm>
            <a:off x="648043" y="29175014"/>
            <a:ext cx="4759208" cy="3043696"/>
          </a:xfrm>
          <a:prstGeom prst="rect">
            <a:avLst/>
          </a:prstGeom>
          <a:noFill/>
          <a:ln>
            <a:noFill/>
          </a:ln>
        </p:spPr>
      </p:pic>
      <p:sp>
        <p:nvSpPr>
          <p:cNvPr id="115" name="Google Shape;115;p1"/>
          <p:cNvSpPr txBox="1"/>
          <p:nvPr/>
        </p:nvSpPr>
        <p:spPr>
          <a:xfrm>
            <a:off x="589475" y="26216142"/>
            <a:ext cx="9542957" cy="2554505"/>
          </a:xfrm>
          <a:prstGeom prst="rect">
            <a:avLst/>
          </a:prstGeom>
          <a:noFill/>
          <a:ln>
            <a:noFill/>
          </a:ln>
        </p:spPr>
        <p:txBody>
          <a:bodyPr spcFirstLastPara="1" wrap="square" lIns="91425" tIns="45700" rIns="91425" bIns="45700" anchor="t" anchorCtr="0">
            <a:spAutoFit/>
          </a:bodyPr>
          <a:lstStyle/>
          <a:p>
            <a:pPr marL="457200" marR="0" lvl="0" indent="-431800" algn="l" defTabSz="914400" rtl="0" eaLnBrk="1" fontAlgn="auto" latinLnBrk="0" hangingPunct="1">
              <a:lnSpc>
                <a:spcPct val="100000"/>
              </a:lnSpc>
              <a:spcBef>
                <a:spcPts val="0"/>
              </a:spcBef>
              <a:spcAft>
                <a:spcPts val="0"/>
              </a:spcAft>
              <a:buClr>
                <a:srgbClr val="235078"/>
              </a:buClr>
              <a:buSzPts val="3200"/>
              <a:buFont typeface="Libre Baskerville"/>
              <a:buChar char="-"/>
              <a:tabLst/>
              <a:defRPr/>
            </a:pPr>
            <a:r>
              <a:rPr kumimoji="0" lang="en-US" sz="3200" b="0" i="0" u="none" strike="noStrike" kern="0" cap="none" spc="0" normalizeH="0" baseline="0" noProof="0" dirty="0">
                <a:ln>
                  <a:noFill/>
                </a:ln>
                <a:solidFill>
                  <a:srgbClr val="235078"/>
                </a:solidFill>
                <a:effectLst/>
                <a:uLnTx/>
                <a:uFillTx/>
                <a:latin typeface="Libre Baskerville"/>
                <a:ea typeface="Libre Baskerville"/>
                <a:cs typeface="Libre Baskerville"/>
                <a:sym typeface="Libre Baskerville"/>
              </a:rPr>
              <a:t>2,651 patients.</a:t>
            </a:r>
            <a:endParaRPr kumimoji="0" sz="3200" b="0" i="0" u="none" strike="noStrike" kern="0" cap="none" spc="0" normalizeH="0" baseline="0" noProof="0" dirty="0">
              <a:ln>
                <a:noFill/>
              </a:ln>
              <a:solidFill>
                <a:srgbClr val="235078"/>
              </a:solidFill>
              <a:effectLst/>
              <a:uLnTx/>
              <a:uFillTx/>
              <a:latin typeface="Libre Baskerville"/>
              <a:ea typeface="Libre Baskerville"/>
              <a:cs typeface="Libre Baskerville"/>
              <a:sym typeface="Libre Baskerville"/>
            </a:endParaRPr>
          </a:p>
          <a:p>
            <a:pPr marL="457200" marR="0" lvl="0" indent="-431800" algn="l" defTabSz="914400" rtl="0" eaLnBrk="1" fontAlgn="auto" latinLnBrk="0" hangingPunct="1">
              <a:lnSpc>
                <a:spcPct val="100000"/>
              </a:lnSpc>
              <a:spcBef>
                <a:spcPts val="0"/>
              </a:spcBef>
              <a:spcAft>
                <a:spcPts val="0"/>
              </a:spcAft>
              <a:buClr>
                <a:srgbClr val="235078"/>
              </a:buClr>
              <a:buSzPts val="3200"/>
              <a:buFont typeface="Libre Baskerville"/>
              <a:buChar char="-"/>
              <a:tabLst/>
              <a:defRPr/>
            </a:pPr>
            <a:r>
              <a:rPr kumimoji="0" lang="en-US" sz="3200" b="0" i="0" u="none" strike="noStrike" kern="0" cap="none" spc="0" normalizeH="0" baseline="0" noProof="0" dirty="0">
                <a:ln>
                  <a:noFill/>
                </a:ln>
                <a:solidFill>
                  <a:srgbClr val="235078"/>
                </a:solidFill>
                <a:effectLst/>
                <a:uLnTx/>
                <a:uFillTx/>
                <a:latin typeface="Libre Baskerville"/>
                <a:ea typeface="Libre Baskerville"/>
                <a:cs typeface="Libre Baskerville"/>
                <a:sym typeface="Libre Baskerville"/>
              </a:rPr>
              <a:t>Focused on CVD and Angina</a:t>
            </a:r>
            <a:endParaRPr kumimoji="0" sz="3200" b="0" i="0" u="none" strike="noStrike" kern="0" cap="none" spc="0" normalizeH="0" baseline="0" noProof="0" dirty="0">
              <a:ln>
                <a:noFill/>
              </a:ln>
              <a:solidFill>
                <a:srgbClr val="235078"/>
              </a:solidFill>
              <a:effectLst/>
              <a:uLnTx/>
              <a:uFillTx/>
              <a:latin typeface="Libre Baskerville"/>
              <a:ea typeface="Libre Baskerville"/>
              <a:cs typeface="Libre Baskerville"/>
              <a:sym typeface="Libre Baskerville"/>
            </a:endParaRPr>
          </a:p>
          <a:p>
            <a:pPr marL="457200" marR="0" lvl="0" indent="-431800" algn="l" defTabSz="914400" rtl="0" eaLnBrk="1" fontAlgn="auto" latinLnBrk="0" hangingPunct="1">
              <a:lnSpc>
                <a:spcPct val="100000"/>
              </a:lnSpc>
              <a:spcBef>
                <a:spcPts val="0"/>
              </a:spcBef>
              <a:spcAft>
                <a:spcPts val="0"/>
              </a:spcAft>
              <a:buClr>
                <a:srgbClr val="235078"/>
              </a:buClr>
              <a:buSzPts val="3200"/>
              <a:buFont typeface="Libre Baskerville"/>
              <a:buChar char="-"/>
              <a:tabLst/>
              <a:defRPr/>
            </a:pPr>
            <a:r>
              <a:rPr kumimoji="0" lang="en-US" sz="3200" b="0" i="0" u="none" strike="noStrike" kern="0" cap="none" spc="0" normalizeH="0" baseline="0" noProof="0" dirty="0">
                <a:ln>
                  <a:noFill/>
                </a:ln>
                <a:solidFill>
                  <a:srgbClr val="235078"/>
                </a:solidFill>
                <a:effectLst/>
                <a:uLnTx/>
                <a:uFillTx/>
                <a:latin typeface="Libre Baskerville"/>
                <a:ea typeface="Libre Baskerville"/>
                <a:cs typeface="Libre Baskerville"/>
                <a:sym typeface="Libre Baskerville"/>
              </a:rPr>
              <a:t>Created many new variables to better access sleep stages and the changes in sleep stages.</a:t>
            </a:r>
            <a:endParaRPr kumimoji="0" sz="3200" b="0" i="0" u="none" strike="noStrike" kern="0" cap="none" spc="0" normalizeH="0" baseline="0" noProof="0" dirty="0">
              <a:ln>
                <a:noFill/>
              </a:ln>
              <a:solidFill>
                <a:srgbClr val="235078"/>
              </a:solidFill>
              <a:effectLst/>
              <a:uLnTx/>
              <a:uFillTx/>
              <a:latin typeface="Libre Baskerville"/>
              <a:ea typeface="Libre Baskerville"/>
              <a:cs typeface="Libre Baskerville"/>
              <a:sym typeface="Libre Baskerville"/>
            </a:endParaRPr>
          </a:p>
        </p:txBody>
      </p:sp>
      <p:sp>
        <p:nvSpPr>
          <p:cNvPr id="114" name="Google Shape;114;p1"/>
          <p:cNvSpPr txBox="1"/>
          <p:nvPr/>
        </p:nvSpPr>
        <p:spPr>
          <a:xfrm>
            <a:off x="589475" y="25372503"/>
            <a:ext cx="5933100" cy="7080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235078"/>
                </a:solidFill>
                <a:effectLst/>
                <a:uLnTx/>
                <a:uFillTx/>
                <a:latin typeface="Libre Baskerville"/>
                <a:ea typeface="Libre Baskerville"/>
                <a:cs typeface="Libre Baskerville"/>
                <a:sym typeface="Libre Baskerville"/>
              </a:rPr>
              <a:t>Dataset Description: </a:t>
            </a:r>
            <a:endParaRPr kumimoji="0" sz="4000" b="1" i="0" u="none" strike="noStrike" kern="0" cap="none" spc="0" normalizeH="0" baseline="0" noProof="0" dirty="0">
              <a:ln>
                <a:noFill/>
              </a:ln>
              <a:solidFill>
                <a:srgbClr val="000000"/>
              </a:solidFill>
              <a:effectLst/>
              <a:uLnTx/>
              <a:uFillTx/>
              <a:latin typeface="Libre Baskerville"/>
              <a:ea typeface="Libre Baskerville"/>
              <a:cs typeface="Libre Baskerville"/>
              <a:sym typeface="Libre Baskerville"/>
            </a:endParaRPr>
          </a:p>
        </p:txBody>
      </p:sp>
      <p:pic>
        <p:nvPicPr>
          <p:cNvPr id="122" name="Google Shape;122;p1">
            <a:extLst>
              <a:ext uri="{C183D7F6-B498-43B3-948B-1728B52AA6E4}">
                <adec:decorative xmlns:adec="http://schemas.microsoft.com/office/drawing/2017/decorative" val="1"/>
              </a:ext>
            </a:extLst>
          </p:cNvPr>
          <p:cNvPicPr preferRelativeResize="0"/>
          <p:nvPr/>
        </p:nvPicPr>
        <p:blipFill>
          <a:blip r:embed="rId19">
            <a:alphaModFix/>
          </a:blip>
          <a:stretch>
            <a:fillRect/>
          </a:stretch>
        </p:blipFill>
        <p:spPr>
          <a:xfrm>
            <a:off x="960784" y="16300928"/>
            <a:ext cx="8614075" cy="7757475"/>
          </a:xfrm>
          <a:prstGeom prst="rect">
            <a:avLst/>
          </a:prstGeom>
          <a:noFill/>
          <a:ln>
            <a:noFill/>
          </a:ln>
        </p:spPr>
      </p:pic>
      <p:sp>
        <p:nvSpPr>
          <p:cNvPr id="104" name="Google Shape;104;p1"/>
          <p:cNvSpPr txBox="1"/>
          <p:nvPr/>
        </p:nvSpPr>
        <p:spPr>
          <a:xfrm>
            <a:off x="393700" y="15348200"/>
            <a:ext cx="9601200" cy="7080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235078"/>
                </a:solidFill>
                <a:effectLst/>
                <a:uLnTx/>
                <a:uFillTx/>
                <a:latin typeface="Libre Baskerville"/>
                <a:ea typeface="Libre Baskerville"/>
                <a:cs typeface="Libre Baskerville"/>
                <a:sym typeface="Libre Baskerville"/>
              </a:rPr>
              <a:t>Methodology:</a:t>
            </a:r>
            <a:endParaRPr kumimoji="0" sz="1800" b="1" i="0" u="none" strike="noStrike" kern="0" cap="none" spc="0" normalizeH="0" baseline="0" noProof="0" dirty="0">
              <a:ln>
                <a:noFill/>
              </a:ln>
              <a:solidFill>
                <a:srgbClr val="000000"/>
              </a:solidFill>
              <a:effectLst/>
              <a:uLnTx/>
              <a:uFillTx/>
              <a:latin typeface="Arial"/>
              <a:cs typeface="Arial"/>
              <a:sym typeface="Arial"/>
            </a:endParaRPr>
          </a:p>
        </p:txBody>
      </p:sp>
      <p:sp>
        <p:nvSpPr>
          <p:cNvPr id="112" name="Google Shape;112;p1"/>
          <p:cNvSpPr txBox="1"/>
          <p:nvPr/>
        </p:nvSpPr>
        <p:spPr>
          <a:xfrm>
            <a:off x="467222" y="13884399"/>
            <a:ext cx="9601200" cy="8004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235078"/>
                </a:solidFill>
                <a:effectLst/>
                <a:uLnTx/>
                <a:uFillTx/>
                <a:latin typeface="Libre Baskerville"/>
                <a:ea typeface="Libre Baskerville"/>
                <a:cs typeface="Libre Baskerville"/>
                <a:sym typeface="Libre Baskerville"/>
              </a:rPr>
              <a:t>Predict Heart Disease using Data from Sleep</a:t>
            </a:r>
            <a:endParaRPr kumimoji="0" sz="3200" b="0" i="0" u="none" strike="noStrike" kern="0" cap="none" spc="0" normalizeH="0" baseline="0" noProof="0" dirty="0">
              <a:ln>
                <a:noFill/>
              </a:ln>
              <a:solidFill>
                <a:srgbClr val="235078"/>
              </a:solidFill>
              <a:effectLst/>
              <a:uLnTx/>
              <a:uFillTx/>
              <a:latin typeface="Libre Baskerville"/>
              <a:ea typeface="Libre Baskerville"/>
              <a:cs typeface="Libre Baskerville"/>
              <a:sym typeface="Libre Baskervill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3" name="Google Shape;113;p1"/>
          <p:cNvSpPr txBox="1"/>
          <p:nvPr/>
        </p:nvSpPr>
        <p:spPr>
          <a:xfrm>
            <a:off x="393700" y="13085138"/>
            <a:ext cx="9601200" cy="7080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235078"/>
                </a:solidFill>
                <a:effectLst/>
                <a:uLnTx/>
                <a:uFillTx/>
                <a:latin typeface="Libre Baskerville"/>
                <a:ea typeface="Libre Baskerville"/>
                <a:cs typeface="Libre Baskerville"/>
                <a:sym typeface="Libre Baskerville"/>
              </a:rPr>
              <a:t>Goal:</a:t>
            </a:r>
            <a:endParaRPr kumimoji="0" sz="1800" b="1" i="0" u="none" strike="noStrike" kern="0" cap="none" spc="0" normalizeH="0" baseline="0" noProof="0" dirty="0">
              <a:ln>
                <a:noFill/>
              </a:ln>
              <a:solidFill>
                <a:srgbClr val="000000"/>
              </a:solidFill>
              <a:effectLst/>
              <a:uLnTx/>
              <a:uFillTx/>
              <a:latin typeface="Arial"/>
              <a:cs typeface="Arial"/>
              <a:sym typeface="Arial"/>
            </a:endParaRPr>
          </a:p>
        </p:txBody>
      </p:sp>
      <p:sp>
        <p:nvSpPr>
          <p:cNvPr id="102" name="Google Shape;102;p1"/>
          <p:cNvSpPr txBox="1"/>
          <p:nvPr/>
        </p:nvSpPr>
        <p:spPr>
          <a:xfrm>
            <a:off x="467222" y="8835106"/>
            <a:ext cx="9601200" cy="4248300"/>
          </a:xfrm>
          <a:prstGeom prst="rect">
            <a:avLst/>
          </a:prstGeom>
          <a:noFill/>
          <a:ln>
            <a:noFill/>
          </a:ln>
        </p:spPr>
        <p:txBody>
          <a:bodyPr spcFirstLastPara="1" wrap="square" lIns="91425" tIns="45700" rIns="91425" bIns="45700" anchor="t" anchorCtr="0">
            <a:spAutoFit/>
          </a:bodyPr>
          <a:lstStyle/>
          <a:p>
            <a:pPr marL="457200" marR="0" lvl="0" indent="-431800" algn="l" defTabSz="914400" rtl="0" eaLnBrk="1" fontAlgn="auto" latinLnBrk="0" hangingPunct="1">
              <a:lnSpc>
                <a:spcPct val="100000"/>
              </a:lnSpc>
              <a:spcBef>
                <a:spcPts val="0"/>
              </a:spcBef>
              <a:spcAft>
                <a:spcPts val="0"/>
              </a:spcAft>
              <a:buClr>
                <a:srgbClr val="235078"/>
              </a:buClr>
              <a:buSzPts val="3200"/>
              <a:buFont typeface="Libre Baskerville"/>
              <a:buChar char="-"/>
              <a:tabLst/>
              <a:defRPr/>
            </a:pPr>
            <a:r>
              <a:rPr kumimoji="0" lang="en-US" sz="3200" b="0" i="0" u="none" strike="noStrike" kern="0" cap="none" spc="0" normalizeH="0" baseline="0" noProof="0" dirty="0">
                <a:ln>
                  <a:noFill/>
                </a:ln>
                <a:solidFill>
                  <a:srgbClr val="235078"/>
                </a:solidFill>
                <a:effectLst/>
                <a:uLnTx/>
                <a:uFillTx/>
                <a:latin typeface="Libre Baskerville"/>
                <a:ea typeface="Libre Baskerville"/>
                <a:cs typeface="Libre Baskerville"/>
                <a:sym typeface="Libre Baskerville"/>
              </a:rPr>
              <a:t>We spend nearly a ⅓ of our lives asleep</a:t>
            </a:r>
            <a:endParaRPr kumimoji="0" sz="3200" b="0" i="0" u="none" strike="noStrike" kern="0" cap="none" spc="0" normalizeH="0" baseline="0" noProof="0" dirty="0">
              <a:ln>
                <a:noFill/>
              </a:ln>
              <a:solidFill>
                <a:srgbClr val="235078"/>
              </a:solidFill>
              <a:effectLst/>
              <a:uLnTx/>
              <a:uFillTx/>
              <a:latin typeface="Libre Baskerville"/>
              <a:ea typeface="Libre Baskerville"/>
              <a:cs typeface="Libre Baskerville"/>
              <a:sym typeface="Libre Baskerville"/>
            </a:endParaRPr>
          </a:p>
          <a:p>
            <a:pPr marL="457200" marR="0" lvl="0" indent="-431800" algn="l" defTabSz="914400" rtl="0" eaLnBrk="1" fontAlgn="auto" latinLnBrk="0" hangingPunct="1">
              <a:lnSpc>
                <a:spcPct val="100000"/>
              </a:lnSpc>
              <a:spcBef>
                <a:spcPts val="0"/>
              </a:spcBef>
              <a:spcAft>
                <a:spcPts val="0"/>
              </a:spcAft>
              <a:buClr>
                <a:srgbClr val="235078"/>
              </a:buClr>
              <a:buSzPts val="3200"/>
              <a:buFont typeface="Libre Baskerville"/>
              <a:buChar char="-"/>
              <a:tabLst/>
              <a:defRPr/>
            </a:pPr>
            <a:r>
              <a:rPr kumimoji="0" lang="en-US" sz="3200" b="0" i="0" u="none" strike="noStrike" kern="0" cap="none" spc="0" normalizeH="0" baseline="0" noProof="0" dirty="0">
                <a:ln>
                  <a:noFill/>
                </a:ln>
                <a:solidFill>
                  <a:srgbClr val="235078"/>
                </a:solidFill>
                <a:effectLst/>
                <a:uLnTx/>
                <a:uFillTx/>
                <a:latin typeface="Libre Baskerville"/>
                <a:ea typeface="Libre Baskerville"/>
                <a:cs typeface="Libre Baskerville"/>
                <a:sym typeface="Libre Baskerville"/>
              </a:rPr>
              <a:t>⅓ deaths in America are due to heart disease</a:t>
            </a:r>
            <a:endParaRPr kumimoji="0" sz="3200" b="0" i="0" u="none" strike="noStrike" kern="0" cap="none" spc="0" normalizeH="0" baseline="0" noProof="0" dirty="0">
              <a:ln>
                <a:noFill/>
              </a:ln>
              <a:solidFill>
                <a:srgbClr val="235078"/>
              </a:solidFill>
              <a:effectLst/>
              <a:uLnTx/>
              <a:uFillTx/>
              <a:latin typeface="Libre Baskerville"/>
              <a:ea typeface="Libre Baskerville"/>
              <a:cs typeface="Libre Baskerville"/>
              <a:sym typeface="Libre Baskerville"/>
            </a:endParaRPr>
          </a:p>
          <a:p>
            <a:pPr marL="457200" marR="0" lvl="0" indent="-431800" algn="l" defTabSz="914400" rtl="0" eaLnBrk="1" fontAlgn="auto" latinLnBrk="0" hangingPunct="1">
              <a:lnSpc>
                <a:spcPct val="100000"/>
              </a:lnSpc>
              <a:spcBef>
                <a:spcPts val="0"/>
              </a:spcBef>
              <a:spcAft>
                <a:spcPts val="0"/>
              </a:spcAft>
              <a:buClr>
                <a:srgbClr val="235078"/>
              </a:buClr>
              <a:buSzPts val="3200"/>
              <a:buFont typeface="Libre Baskerville"/>
              <a:buChar char="-"/>
              <a:tabLst/>
              <a:defRPr/>
            </a:pPr>
            <a:r>
              <a:rPr kumimoji="0" lang="en-US" sz="3200" b="0" i="0" u="none" strike="noStrike" kern="0" cap="none" spc="0" normalizeH="0" baseline="0" noProof="0" dirty="0">
                <a:ln>
                  <a:noFill/>
                </a:ln>
                <a:solidFill>
                  <a:srgbClr val="235078"/>
                </a:solidFill>
                <a:effectLst/>
                <a:uLnTx/>
                <a:uFillTx/>
                <a:latin typeface="Libre Baskerville"/>
                <a:ea typeface="Libre Baskerville"/>
                <a:cs typeface="Libre Baskerville"/>
                <a:sym typeface="Libre Baskerville"/>
              </a:rPr>
              <a:t>$230B spent on heart disease each year in America</a:t>
            </a:r>
            <a:endParaRPr kumimoji="0" sz="3200" b="0" i="0" u="none" strike="noStrike" kern="0" cap="none" spc="0" normalizeH="0" baseline="0" noProof="0" dirty="0">
              <a:ln>
                <a:noFill/>
              </a:ln>
              <a:solidFill>
                <a:srgbClr val="235078"/>
              </a:solidFill>
              <a:effectLst/>
              <a:uLnTx/>
              <a:uFillTx/>
              <a:latin typeface="Libre Baskerville"/>
              <a:ea typeface="Libre Baskerville"/>
              <a:cs typeface="Libre Baskerville"/>
              <a:sym typeface="Libre Baskerville"/>
            </a:endParaRPr>
          </a:p>
          <a:p>
            <a:pPr marL="457200" marR="0" lvl="0" indent="-431800" algn="l" defTabSz="914400" rtl="0" eaLnBrk="1" fontAlgn="auto" latinLnBrk="0" hangingPunct="1">
              <a:lnSpc>
                <a:spcPct val="100000"/>
              </a:lnSpc>
              <a:spcBef>
                <a:spcPts val="0"/>
              </a:spcBef>
              <a:spcAft>
                <a:spcPts val="0"/>
              </a:spcAft>
              <a:buClr>
                <a:srgbClr val="235078"/>
              </a:buClr>
              <a:buSzPts val="3200"/>
              <a:buFont typeface="Libre Baskerville"/>
              <a:buChar char="-"/>
              <a:tabLst/>
              <a:defRPr/>
            </a:pPr>
            <a:r>
              <a:rPr kumimoji="0" lang="en-US" sz="3200" b="0" i="0" u="none" strike="noStrike" kern="0" cap="none" spc="0" normalizeH="0" baseline="0" noProof="0" dirty="0">
                <a:ln>
                  <a:noFill/>
                </a:ln>
                <a:solidFill>
                  <a:srgbClr val="235078"/>
                </a:solidFill>
                <a:effectLst/>
                <a:uLnTx/>
                <a:uFillTx/>
                <a:latin typeface="Libre Baskerville"/>
                <a:ea typeface="Libre Baskerville"/>
                <a:cs typeface="Libre Baskerville"/>
                <a:sym typeface="Libre Baskerville"/>
              </a:rPr>
              <a:t>Being able to link the biggest killer in America to something as simple as sleep would be tremendous. </a:t>
            </a:r>
            <a:endParaRPr kumimoji="0" sz="3200" b="0" i="0" u="none" strike="noStrike" kern="0" cap="none" spc="0" normalizeH="0" baseline="0" noProof="0" dirty="0">
              <a:ln>
                <a:noFill/>
              </a:ln>
              <a:solidFill>
                <a:srgbClr val="235078"/>
              </a:solidFill>
              <a:effectLst/>
              <a:uLnTx/>
              <a:uFillTx/>
              <a:latin typeface="Libre Baskerville"/>
              <a:ea typeface="Libre Baskerville"/>
              <a:cs typeface="Libre Baskerville"/>
              <a:sym typeface="Libre Baskervill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03" name="Google Shape;103;p1"/>
          <p:cNvSpPr txBox="1"/>
          <p:nvPr/>
        </p:nvSpPr>
        <p:spPr>
          <a:xfrm>
            <a:off x="431799" y="7683156"/>
            <a:ext cx="9601200" cy="7080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235078"/>
                </a:solidFill>
                <a:effectLst/>
                <a:uLnTx/>
                <a:uFillTx/>
                <a:latin typeface="Libre Baskerville"/>
                <a:ea typeface="Libre Baskerville"/>
                <a:cs typeface="Libre Baskerville"/>
                <a:sym typeface="Libre Baskerville"/>
              </a:rPr>
              <a:t>Introduction:</a:t>
            </a:r>
            <a:endParaRPr kumimoji="0" sz="1800" b="1" i="0" u="none" strike="noStrike" kern="0" cap="none" spc="0" normalizeH="0" baseline="0" noProof="0" dirty="0">
              <a:ln>
                <a:noFill/>
              </a:ln>
              <a:solidFill>
                <a:srgbClr val="000000"/>
              </a:solidFill>
              <a:effectLst/>
              <a:uLnTx/>
              <a:uFillTx/>
              <a:latin typeface="Arial"/>
              <a:cs typeface="Arial"/>
              <a:sym typeface="Arial"/>
            </a:endParaRPr>
          </a:p>
        </p:txBody>
      </p:sp>
      <p:pic>
        <p:nvPicPr>
          <p:cNvPr id="3" name="Picture 2">
            <a:extLst>
              <a:ext uri="{FF2B5EF4-FFF2-40B4-BE49-F238E27FC236}">
                <a16:creationId xmlns:a16="http://schemas.microsoft.com/office/drawing/2014/main" id="{364A1651-17B8-BF10-4160-85777D10E889}"/>
              </a:ext>
              <a:ext uri="{C183D7F6-B498-43B3-948B-1728B52AA6E4}">
                <adec:decorative xmlns:adec="http://schemas.microsoft.com/office/drawing/2017/decorative" val="1"/>
              </a:ext>
            </a:extLst>
          </p:cNvPr>
          <p:cNvPicPr>
            <a:picLocks noChangeAspect="1"/>
          </p:cNvPicPr>
          <p:nvPr/>
        </p:nvPicPr>
        <p:blipFill>
          <a:blip r:embed="rId20"/>
          <a:stretch>
            <a:fillRect/>
          </a:stretch>
        </p:blipFill>
        <p:spPr>
          <a:xfrm>
            <a:off x="39009178" y="2131106"/>
            <a:ext cx="3637422" cy="3220331"/>
          </a:xfrm>
          <a:prstGeom prst="rect">
            <a:avLst/>
          </a:prstGeom>
        </p:spPr>
      </p:pic>
      <p:pic>
        <p:nvPicPr>
          <p:cNvPr id="4" name="Picture 3">
            <a:extLst>
              <a:ext uri="{FF2B5EF4-FFF2-40B4-BE49-F238E27FC236}">
                <a16:creationId xmlns:a16="http://schemas.microsoft.com/office/drawing/2014/main" id="{544CEBE4-17CA-CBB0-112B-368E2297FC87}"/>
              </a:ext>
              <a:ext uri="{C183D7F6-B498-43B3-948B-1728B52AA6E4}">
                <adec:decorative xmlns:adec="http://schemas.microsoft.com/office/drawing/2017/decorative" val="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67222" y="1317356"/>
            <a:ext cx="5533933" cy="4913610"/>
          </a:xfrm>
          <a:prstGeom prst="rect">
            <a:avLst/>
          </a:prstGeom>
        </p:spPr>
      </p:pic>
      <p:sp>
        <p:nvSpPr>
          <p:cNvPr id="94" name="Google Shape;94;p1"/>
          <p:cNvSpPr txBox="1"/>
          <p:nvPr/>
        </p:nvSpPr>
        <p:spPr>
          <a:xfrm>
            <a:off x="3894120" y="4992346"/>
            <a:ext cx="36576000" cy="1945132"/>
          </a:xfrm>
          <a:prstGeom prst="rect">
            <a:avLst/>
          </a:prstGeom>
          <a:noFill/>
          <a:ln>
            <a:noFill/>
          </a:ln>
        </p:spPr>
        <p:txBody>
          <a:bodyPr spcFirstLastPara="1" wrap="square" lIns="128000" tIns="64000" rIns="128000" bIns="64000" anchor="t" anchorCtr="0">
            <a:spAutoFit/>
          </a:bodyPr>
          <a:lstStyle/>
          <a:p>
            <a:pPr marL="0" marR="0" lvl="0" indent="0" algn="ctr" defTabSz="914400" rtl="0" eaLnBrk="1" fontAlgn="auto" latinLnBrk="0" hangingPunct="1">
              <a:lnSpc>
                <a:spcPct val="100000"/>
              </a:lnSpc>
              <a:spcBef>
                <a:spcPts val="0"/>
              </a:spcBef>
              <a:spcAft>
                <a:spcPts val="0"/>
              </a:spcAft>
              <a:buClr>
                <a:srgbClr val="1482A5"/>
              </a:buClr>
              <a:buSzPts val="6000"/>
              <a:buFont typeface="Arial"/>
              <a:buNone/>
              <a:tabLst/>
              <a:defRPr/>
            </a:pPr>
            <a:r>
              <a:rPr kumimoji="0" lang="en-US" sz="5400" b="0" i="0" u="none" strike="noStrike" kern="0" cap="none" spc="0" normalizeH="0" baseline="0" noProof="0" dirty="0">
                <a:ln>
                  <a:noFill/>
                </a:ln>
                <a:solidFill>
                  <a:srgbClr val="1482A5"/>
                </a:solidFill>
                <a:effectLst/>
                <a:uLnTx/>
                <a:uFillTx/>
                <a:latin typeface="Montserrat Light"/>
                <a:ea typeface="Montserrat Light"/>
                <a:cs typeface="Montserrat Light"/>
                <a:sym typeface="Montserrat Light"/>
              </a:rPr>
              <a:t>Sam Richardson, Will Bowman, Liqi Lu, Zhongxing Chen, Christian Wilson  </a:t>
            </a:r>
            <a:endParaRPr kumimoji="0" sz="12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1200"/>
              </a:spcBef>
              <a:spcAft>
                <a:spcPts val="0"/>
              </a:spcAft>
              <a:buClr>
                <a:srgbClr val="1482A5"/>
              </a:buClr>
              <a:buSzPts val="6000"/>
              <a:buFont typeface="Arial"/>
              <a:buNone/>
              <a:tabLst/>
              <a:defRPr/>
            </a:pPr>
            <a:r>
              <a:rPr kumimoji="0" lang="en-US" sz="5400" b="0" i="0" u="none" strike="noStrike" kern="0" cap="none" spc="0" normalizeH="0" baseline="0" noProof="0" dirty="0">
                <a:ln>
                  <a:noFill/>
                </a:ln>
                <a:solidFill>
                  <a:srgbClr val="1482A5"/>
                </a:solidFill>
                <a:effectLst/>
                <a:uLnTx/>
                <a:uFillTx/>
                <a:latin typeface="Montserrat Light"/>
                <a:ea typeface="Montserrat Light"/>
                <a:cs typeface="Montserrat Light"/>
                <a:sym typeface="Montserrat Light"/>
              </a:rPr>
              <a:t>Faculty Advisor: Dr. Pankush Kalgotra | Auburn University </a:t>
            </a:r>
            <a:endParaRPr kumimoji="0"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106" name="Google Shape;106;p1"/>
          <p:cNvSpPr txBox="1"/>
          <p:nvPr/>
        </p:nvSpPr>
        <p:spPr>
          <a:xfrm>
            <a:off x="15446259" y="4212704"/>
            <a:ext cx="13792200" cy="113873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235078"/>
              </a:buClr>
              <a:buSzPts val="8800"/>
              <a:buFont typeface="Arial"/>
              <a:buNone/>
              <a:tabLst/>
              <a:defRPr/>
            </a:pPr>
            <a:r>
              <a:rPr kumimoji="0" lang="en-US" sz="5400" b="0" i="0" u="none" strike="noStrike" kern="0" cap="none" spc="0" normalizeH="0" baseline="0" noProof="0" dirty="0">
                <a:ln>
                  <a:noFill/>
                </a:ln>
                <a:solidFill>
                  <a:srgbClr val="235078"/>
                </a:solidFill>
                <a:effectLst/>
                <a:uLnTx/>
                <a:uFillTx/>
                <a:latin typeface="Libre Baskerville"/>
                <a:cs typeface="Arial"/>
                <a:sym typeface="Times New Roman"/>
              </a:rPr>
              <a:t>The Dream Team</a:t>
            </a:r>
            <a:endParaRPr kumimoji="0" sz="5400" b="0" i="0" u="none" strike="noStrike" kern="0" cap="none" spc="0" normalizeH="0" baseline="0" noProof="0" dirty="0">
              <a:ln>
                <a:noFill/>
              </a:ln>
              <a:solidFill>
                <a:srgbClr val="235078"/>
              </a:solidFill>
              <a:effectLst/>
              <a:uLnTx/>
              <a:uFillTx/>
              <a:latin typeface="Libre Baskerville"/>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endParaRPr>
          </a:p>
        </p:txBody>
      </p:sp>
      <p:sp>
        <p:nvSpPr>
          <p:cNvPr id="93" name="Google Shape;93;p1"/>
          <p:cNvSpPr txBox="1">
            <a:spLocks noGrp="1"/>
          </p:cNvSpPr>
          <p:nvPr>
            <p:ph type="title" idx="4294967295"/>
          </p:nvPr>
        </p:nvSpPr>
        <p:spPr>
          <a:xfrm>
            <a:off x="7023099" y="1056867"/>
            <a:ext cx="31216600" cy="2746935"/>
          </a:xfrm>
          <a:prstGeom prst="rect">
            <a:avLst/>
          </a:prstGeom>
          <a:noFill/>
          <a:ln>
            <a:noFill/>
            <a:prstDash/>
          </a:ln>
          <a:effectLst/>
        </p:spPr>
        <p:txBody>
          <a:bodyPr rot="0" spcFirstLastPara="1" vertOverflow="overflow" horzOverflow="overflow" vert="horz" wrap="square" lIns="128000" tIns="64000" rIns="128000" bIns="64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235078"/>
              </a:buClr>
              <a:buSzPts val="8800"/>
              <a:buFont typeface="Libre Baskerville"/>
              <a:buNone/>
              <a:tabLst/>
              <a:defRPr/>
            </a:pPr>
            <a:r>
              <a:rPr kumimoji="0" lang="en-US" sz="8000" b="0" i="0" u="none" strike="noStrike" kern="0" cap="none" spc="0" normalizeH="0" baseline="0" noProof="0" dirty="0">
                <a:ln>
                  <a:noFill/>
                </a:ln>
                <a:solidFill>
                  <a:srgbClr val="235078"/>
                </a:solidFill>
                <a:effectLst/>
                <a:uLnTx/>
                <a:uFillTx/>
                <a:latin typeface="Libre Baskerville"/>
                <a:ea typeface="Libre Baskerville"/>
                <a:cs typeface="Libre Baskerville"/>
                <a:sym typeface="Libre Baskerville"/>
              </a:rPr>
              <a:t>How did you sleep? </a:t>
            </a:r>
          </a:p>
          <a:p>
            <a:pPr marL="0" marR="0" lvl="0" indent="0" algn="ctr" defTabSz="914400" rtl="0" eaLnBrk="1" fontAlgn="auto" latinLnBrk="0" hangingPunct="1">
              <a:lnSpc>
                <a:spcPct val="100000"/>
              </a:lnSpc>
              <a:spcBef>
                <a:spcPts val="0"/>
              </a:spcBef>
              <a:spcAft>
                <a:spcPts val="0"/>
              </a:spcAft>
              <a:buClr>
                <a:srgbClr val="235078"/>
              </a:buClr>
              <a:buSzPts val="8800"/>
              <a:buFont typeface="Libre Baskerville"/>
              <a:buNone/>
              <a:tabLst/>
              <a:defRPr/>
            </a:pPr>
            <a:r>
              <a:rPr kumimoji="0" lang="en-US" sz="6000" b="0" i="0" u="none" strike="noStrike" kern="0" cap="none" spc="0" normalizeH="0" baseline="0" noProof="0" dirty="0">
                <a:ln>
                  <a:noFill/>
                </a:ln>
                <a:solidFill>
                  <a:srgbClr val="235078"/>
                </a:solidFill>
                <a:effectLst/>
                <a:uLnTx/>
                <a:uFillTx/>
                <a:latin typeface="Libre Baskerville"/>
                <a:ea typeface="Libre Baskerville"/>
                <a:cs typeface="Libre Baskerville"/>
                <a:sym typeface="Libre Baskerville"/>
              </a:rPr>
              <a:t>Leveraging Data from Sleep to Predict Heart Disease</a:t>
            </a:r>
          </a:p>
          <a:p>
            <a:pPr marL="0" marR="0" lvl="0" indent="0" algn="ctr" defTabSz="914400" rtl="0" eaLnBrk="1" fontAlgn="auto" latinLnBrk="0" hangingPunct="1">
              <a:lnSpc>
                <a:spcPct val="100000"/>
              </a:lnSpc>
              <a:spcBef>
                <a:spcPts val="0"/>
              </a:spcBef>
              <a:spcAft>
                <a:spcPts val="0"/>
              </a:spcAft>
              <a:buClr>
                <a:srgbClr val="235078"/>
              </a:buClr>
              <a:buSzPts val="8800"/>
              <a:buFont typeface="Libre Baskerville"/>
              <a:buNone/>
              <a:tabLst/>
              <a:defRPr/>
            </a:pPr>
            <a:endParaRPr kumimoji="0" lang="en-US" sz="12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8500"/>
              <a:buFont typeface="Times New Roman"/>
              <a:buNone/>
              <a:tabLst/>
              <a:defRPr/>
            </a:pPr>
            <a:endParaRPr kumimoji="0" lang="en-US" sz="8000" b="0" i="0" u="none" strike="noStrike" kern="0" cap="none" spc="0" normalizeH="0" baseline="0" noProof="0" dirty="0">
              <a:ln>
                <a:noFill/>
              </a:ln>
              <a:solidFill>
                <a:srgbClr val="235078"/>
              </a:solidFill>
              <a:effectLst/>
              <a:uLnTx/>
              <a:uFillTx/>
              <a:latin typeface="Libre Baskerville"/>
              <a:ea typeface="Libre Baskerville"/>
              <a:cs typeface="Libre Baskerville"/>
              <a:sym typeface="Libre Baskerville"/>
            </a:endParaRPr>
          </a:p>
        </p:txBody>
      </p:sp>
      <p:sp>
        <p:nvSpPr>
          <p:cNvPr id="6" name="TextBox 5">
            <a:extLst>
              <a:ext uri="{FF2B5EF4-FFF2-40B4-BE49-F238E27FC236}">
                <a16:creationId xmlns:a16="http://schemas.microsoft.com/office/drawing/2014/main" id="{E21A6055-D22B-D9DE-F837-CEF24746DAB2}"/>
              </a:ext>
            </a:extLst>
          </p:cNvPr>
          <p:cNvSpPr txBox="1"/>
          <p:nvPr/>
        </p:nvSpPr>
        <p:spPr>
          <a:xfrm>
            <a:off x="73529" y="11072"/>
            <a:ext cx="375173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a:ln>
                  <a:noFill/>
                </a:ln>
                <a:solidFill>
                  <a:srgbClr val="000000"/>
                </a:solidFill>
                <a:effectLst/>
                <a:uLnTx/>
                <a:uFillTx/>
                <a:latin typeface="Arial"/>
                <a:cs typeface="Arial"/>
                <a:sym typeface="Arial"/>
              </a:rPr>
              <a:t>Team 7</a:t>
            </a:r>
          </a:p>
        </p:txBody>
      </p:sp>
    </p:spTree>
  </p:cSld>
  <p:clrMapOvr>
    <a:masterClrMapping/>
  </p:clrMapOvr>
</p:sld>
</file>

<file path=ppt/theme/theme1.xml><?xml version="1.0" encoding="utf-8"?>
<a:theme xmlns:a="http://schemas.openxmlformats.org/drawingml/2006/main" name="36x48-Template-V2b">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500" dirty="0">
            <a:latin typeface="Times New Roman" panose="02020603050405020304" pitchFamily="18" charset="0"/>
            <a:cs typeface="Times New Roman" panose="02020603050405020304" pitchFamily="18" charset="0"/>
          </a:defRPr>
        </a:defPPr>
      </a:lstStyle>
    </a:tx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lassic 3 Column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500" dirty="0">
            <a:latin typeface="Times New Roman" panose="02020603050405020304" pitchFamily="18" charset="0"/>
            <a:cs typeface="Times New Roman" panose="02020603050405020304" pitchFamily="18" charset="0"/>
          </a:defRPr>
        </a:defPPr>
      </a:lstStyle>
    </a:txDef>
  </a:objectDefaults>
  <a:extraClrSchemeLst/>
</a:theme>
</file>

<file path=ppt/theme/theme3.xml><?xml version="1.0" encoding="utf-8"?>
<a:theme xmlns:a="http://schemas.openxmlformats.org/drawingml/2006/main" name="Classic - Wide Cent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500" dirty="0">
            <a:latin typeface="Times New Roman" panose="02020603050405020304" pitchFamily="18" charset="0"/>
            <a:cs typeface="Times New Roman" panose="02020603050405020304" pitchFamily="18" charset="0"/>
          </a:defRPr>
        </a:defPPr>
      </a:lstStyle>
    </a:txDef>
  </a:objectDefaults>
  <a:extraClrSchemeLst/>
</a:theme>
</file>

<file path=ppt/theme/theme4.xml><?xml version="1.0" encoding="utf-8"?>
<a:theme xmlns:a="http://schemas.openxmlformats.org/drawingml/2006/main" name="Default Design">
  <a:themeElements>
    <a:clrScheme name="Composite">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703763" rtl="0" eaLnBrk="1" fontAlgn="base" latinLnBrk="0" hangingPunct="1">
          <a:lnSpc>
            <a:spcPct val="100000"/>
          </a:lnSpc>
          <a:spcBef>
            <a:spcPct val="0"/>
          </a:spcBef>
          <a:spcAft>
            <a:spcPct val="0"/>
          </a:spcAft>
          <a:buClrTx/>
          <a:buSzTx/>
          <a:buFontTx/>
          <a:buNone/>
          <a:tabLst/>
          <a:defRPr kumimoji="0" lang="en-US" sz="3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703763" rtl="0" eaLnBrk="1" fontAlgn="base" latinLnBrk="0" hangingPunct="1">
          <a:lnSpc>
            <a:spcPct val="100000"/>
          </a:lnSpc>
          <a:spcBef>
            <a:spcPct val="0"/>
          </a:spcBef>
          <a:spcAft>
            <a:spcPct val="0"/>
          </a:spcAft>
          <a:buClrTx/>
          <a:buSzTx/>
          <a:buFontTx/>
          <a:buNone/>
          <a:tabLst/>
          <a:defRPr kumimoji="0" lang="en-US" sz="30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6x48-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500" dirty="0">
            <a:latin typeface="Times New Roman" panose="02020603050405020304" pitchFamily="18" charset="0"/>
            <a:cs typeface="Times New Roman" panose="02020603050405020304" pitchFamily="18" charset="0"/>
          </a:defRPr>
        </a:defPPr>
      </a:lstStyle>
    </a:txDef>
  </a:objectDefaults>
  <a:extraClrSchemeLst/>
</a:theme>
</file>

<file path=ppt/theme/theme6.xml><?xml version="1.0" encoding="utf-8"?>
<a:theme xmlns:a="http://schemas.openxmlformats.org/drawingml/2006/main" name="1_36x48-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500" dirty="0">
            <a:latin typeface="Times New Roman" panose="02020603050405020304" pitchFamily="18" charset="0"/>
            <a:cs typeface="Times New Roman" panose="02020603050405020304" pitchFamily="18" charset="0"/>
          </a:defRPr>
        </a:defPPr>
      </a:lstStyle>
    </a:txDef>
  </a:objectDefaults>
  <a:extraClrSchemeLst/>
</a:theme>
</file>

<file path=ppt/theme/theme7.xml><?xml version="1.0" encoding="utf-8"?>
<a:theme xmlns:a="http://schemas.openxmlformats.org/drawingml/2006/main" name="1_Default Desig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703763" rtl="0" eaLnBrk="1" fontAlgn="base" latinLnBrk="0" hangingPunct="1">
          <a:lnSpc>
            <a:spcPct val="100000"/>
          </a:lnSpc>
          <a:spcBef>
            <a:spcPct val="0"/>
          </a:spcBef>
          <a:spcAft>
            <a:spcPct val="0"/>
          </a:spcAft>
          <a:buClrTx/>
          <a:buSzTx/>
          <a:buFontTx/>
          <a:buNone/>
          <a:tabLst/>
          <a:defRPr kumimoji="0" lang="en-US" sz="3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703763" rtl="0" eaLnBrk="1" fontAlgn="base" latinLnBrk="0" hangingPunct="1">
          <a:lnSpc>
            <a:spcPct val="100000"/>
          </a:lnSpc>
          <a:spcBef>
            <a:spcPct val="0"/>
          </a:spcBef>
          <a:spcAft>
            <a:spcPct val="0"/>
          </a:spcAft>
          <a:buClrTx/>
          <a:buSzTx/>
          <a:buFontTx/>
          <a:buNone/>
          <a:tabLst/>
          <a:defRPr kumimoji="0" lang="en-US" sz="3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sential">
      <a:majorFont>
        <a:latin typeface="Arial Black"/>
        <a:ea typeface="Arial"/>
        <a:cs typeface="Arial"/>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Arial"/>
        <a:cs typeface="Arial"/>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Blank Presentation">
  <a:themeElements>
    <a:clrScheme name="Metro">
      <a:dk1>
        <a:srgbClr val="000000"/>
      </a:dk1>
      <a:lt1>
        <a:srgbClr val="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36x48-Template-V2b</Template>
  <TotalTime>6855</TotalTime>
  <Words>6898</Words>
  <Application>Microsoft Macintosh PowerPoint</Application>
  <PresentationFormat>Custom</PresentationFormat>
  <Paragraphs>945</Paragraphs>
  <Slides>7</Slides>
  <Notes>7</Notes>
  <HiddenSlides>0</HiddenSlides>
  <MMClips>0</MMClips>
  <ScaleCrop>false</ScaleCrop>
  <HeadingPairs>
    <vt:vector size="6" baseType="variant">
      <vt:variant>
        <vt:lpstr>Fonts Used</vt:lpstr>
      </vt:variant>
      <vt:variant>
        <vt:i4>24</vt:i4>
      </vt:variant>
      <vt:variant>
        <vt:lpstr>Theme</vt:lpstr>
      </vt:variant>
      <vt:variant>
        <vt:i4>9</vt:i4>
      </vt:variant>
      <vt:variant>
        <vt:lpstr>Slide Titles</vt:lpstr>
      </vt:variant>
      <vt:variant>
        <vt:i4>7</vt:i4>
      </vt:variant>
    </vt:vector>
  </HeadingPairs>
  <TitlesOfParts>
    <vt:vector size="40" baseType="lpstr">
      <vt:lpstr>DengXian</vt:lpstr>
      <vt:lpstr>.AppleSystemUIFont</vt:lpstr>
      <vt:lpstr>Arial</vt:lpstr>
      <vt:lpstr>Arial Black</vt:lpstr>
      <vt:lpstr>Arial,Sans-Serif</vt:lpstr>
      <vt:lpstr>Bahnschrift</vt:lpstr>
      <vt:lpstr>Bahnschrift Light</vt:lpstr>
      <vt:lpstr>Calibri</vt:lpstr>
      <vt:lpstr>Century Gothic</vt:lpstr>
      <vt:lpstr>Courier New</vt:lpstr>
      <vt:lpstr>Domine</vt:lpstr>
      <vt:lpstr>Franklin Gothic Heavy</vt:lpstr>
      <vt:lpstr>Gill Sans</vt:lpstr>
      <vt:lpstr>Helvetica</vt:lpstr>
      <vt:lpstr>Helvetica Light</vt:lpstr>
      <vt:lpstr>Libre Baskerville</vt:lpstr>
      <vt:lpstr>Montserrat</vt:lpstr>
      <vt:lpstr>Montserrat Extra Bold</vt:lpstr>
      <vt:lpstr>Montserrat Light</vt:lpstr>
      <vt:lpstr>Nunito</vt:lpstr>
      <vt:lpstr>Symbol</vt:lpstr>
      <vt:lpstr>Times New Roman</vt:lpstr>
      <vt:lpstr>Trebuchet MS</vt:lpstr>
      <vt:lpstr>Wingdings</vt:lpstr>
      <vt:lpstr>36x48-Template-V2b</vt:lpstr>
      <vt:lpstr>1_Classic 3 Columns</vt:lpstr>
      <vt:lpstr>Classic - Wide Center</vt:lpstr>
      <vt:lpstr>Default Design</vt:lpstr>
      <vt:lpstr>36x48-Template</vt:lpstr>
      <vt:lpstr>1_36x48-Template</vt:lpstr>
      <vt:lpstr>1_Default Design</vt:lpstr>
      <vt:lpstr>Office Theme</vt:lpstr>
      <vt:lpstr>Blank Presentation</vt:lpstr>
      <vt:lpstr>“I beg your garden?”</vt:lpstr>
      <vt:lpstr>Does Epilepsy Care Who You Are?  YES!!</vt:lpstr>
      <vt:lpstr>Are hospitals satisfied with their systems? Better Tech for Better Care</vt:lpstr>
      <vt:lpstr>Buy More Plants</vt:lpstr>
      <vt:lpstr>MLB Games and Crime Rates: Stealing more than just bases</vt:lpstr>
      <vt:lpstr> The 3-Point Revolution</vt:lpstr>
      <vt:lpstr>How did you sleep?  Leveraging Data from Sleep to Predict Heart Disease  </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CanterburyMedia</dc:creator>
  <dc:description>This template is the property of PosterPresentations.com. Call us if you need help with this poster template._x000d_
1-866-649-3004           _x000d_
 (c)PosterPresentations.com</dc:description>
  <cp:lastModifiedBy>Jennie Powers</cp:lastModifiedBy>
  <cp:revision>94</cp:revision>
  <dcterms:created xsi:type="dcterms:W3CDTF">2012-02-03T19:11:35Z</dcterms:created>
  <dcterms:modified xsi:type="dcterms:W3CDTF">2023-05-16T20:35:00Z</dcterms:modified>
</cp:coreProperties>
</file>